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57" r:id="rId7"/>
    <p:sldId id="259" r:id="rId8"/>
    <p:sldId id="260" r:id="rId9"/>
    <p:sldId id="261" r:id="rId10"/>
    <p:sldId id="262" r:id="rId11"/>
    <p:sldId id="264" r:id="rId12"/>
    <p:sldId id="263" r:id="rId13"/>
    <p:sldId id="265" r:id="rId14"/>
    <p:sldId id="266" r:id="rId15"/>
    <p:sldId id="267" r:id="rId16"/>
    <p:sldId id="269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E4DF2C-48A8-A5DE-A334-AF4EE2E812A1}" v="12" dt="2020-03-05T12:38:34.646"/>
    <p1510:client id="{C317903D-F460-CA4B-D02F-23A374819CD2}" v="10" dt="2020-03-06T08:47:44.680"/>
    <p1510:client id="{E1926BF0-A18B-452D-9888-84397A80533F}" v="2" dt="2020-02-13T12:10:52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9"/>
    <p:restoredTop sz="94694"/>
  </p:normalViewPr>
  <p:slideViewPr>
    <p:cSldViewPr snapToGrid="0" snapToObjects="1">
      <p:cViewPr varScale="1">
        <p:scale>
          <a:sx n="67" d="100"/>
          <a:sy n="67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99FC0-6C78-5243-862B-A698804B9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BF7106-7AF0-134A-9C50-172E7A6FA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E3568-6162-C744-9621-C9EB59710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F510-2A4D-7A47-96DE-886AB5403E2A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B8855-8972-3144-B185-85ACA318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256AB-61C0-5245-A444-6319F9CA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54B9-801A-DA40-A0DE-06F8790B1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2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DB114-BE75-8D49-9B2F-64C1BFBF2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D83D90-D67A-1E4E-9C05-F080E2688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37ADE-81C1-3846-B28B-06CCDC232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F510-2A4D-7A47-96DE-886AB5403E2A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D9732-2ACD-7541-ADAB-E1F8307B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4B8AB-7765-E44D-AB4F-CAD97789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54B9-801A-DA40-A0DE-06F8790B1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5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4AB299-7482-0441-B810-585BDF824A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10F7D8-FBFB-D846-A000-7EE574CD8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17070-C1C0-3C4E-90D3-59140AC6F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F510-2A4D-7A47-96DE-886AB5403E2A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1525E-7A06-C241-A617-70F989A9C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0970F-45FD-C040-9F39-7C3337EC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54B9-801A-DA40-A0DE-06F8790B1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8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6179-AFB3-634A-844E-D6C74BD72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5C272-63DA-EF40-B7B7-C2821918E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493B-AA5C-B748-B845-CB839345F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F510-2A4D-7A47-96DE-886AB5403E2A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9DA2D-D37E-C441-972F-D80A35572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A1CFA-7436-A049-A6C2-AEA2AD435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54B9-801A-DA40-A0DE-06F8790B1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8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7D025-A9E8-B548-919E-5885F959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F73DC-447A-B44C-AB48-DD2E877F4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09452-1D18-9046-9516-DA994238E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F510-2A4D-7A47-96DE-886AB5403E2A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7C851-68C5-7B43-9235-C27339980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A6142-E5CD-F441-BEE4-A739259B6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54B9-801A-DA40-A0DE-06F8790B1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4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EDCF8-89B1-1A4A-9A0D-98A0B125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78905-7531-6247-B1C5-BC217F09A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BA0D5A-79B6-5B4A-920C-F8FE90E1E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ADAE8-62D3-1B47-91F0-34BC88F07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F510-2A4D-7A47-96DE-886AB5403E2A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7A1A8-02C1-5A49-AD0A-B961B6857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53631-7322-E740-8797-7268A05A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54B9-801A-DA40-A0DE-06F8790B1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9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EFF02-3475-744F-9BB2-4AB992AA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E9A6A-E649-CB47-912C-5071F2C4A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7FCF5-2A2E-ED4B-92E6-FC5D9E420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8A74E6-C9EC-8140-BCB1-121A46DEB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C9C80A-13A4-4347-892A-825DCA2068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FF4D7A-00D9-9848-AEA5-1C1781907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F510-2A4D-7A47-96DE-886AB5403E2A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F9CBE-2402-EA46-907F-0A3E80759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38EC08-0012-F143-B2B5-D39A77BD3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54B9-801A-DA40-A0DE-06F8790B1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4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0C1B3-E25E-C043-8798-B47E048EE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6907B1-DB35-2C44-913A-821703F45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F510-2A4D-7A47-96DE-886AB5403E2A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96209F-F73A-524E-BCAB-EF359BC4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8397A-AC60-F44D-840A-1DE66C623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54B9-801A-DA40-A0DE-06F8790B1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8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63C404-D0F0-8A47-94BB-B6F3082A7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F510-2A4D-7A47-96DE-886AB5403E2A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AE2C93-1979-7E4D-A60C-171C34815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18D75-D8A1-D643-AA3F-1E78AB942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54B9-801A-DA40-A0DE-06F8790B1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3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9977D-449D-4646-A952-0992E5ACE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3BF7E-09EE-0741-8E4D-FED62238F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F168CD-F9EF-9C40-8074-F4DD8AEBF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EB859-B7F2-C243-B0AF-3B0140EF2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F510-2A4D-7A47-96DE-886AB5403E2A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B277F-2F74-BE41-97C9-A1E2AE908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CC90E-A49D-DE40-BC86-6803CC0F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54B9-801A-DA40-A0DE-06F8790B1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1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E6511-4331-974B-8B77-5A09D284A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4BC141-8B16-FD4F-9833-37F483B952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D43E16-18E9-F748-B208-4C8EB5FE8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D9157-0D68-9F4B-B22B-F9F8E75F6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F510-2A4D-7A47-96DE-886AB5403E2A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B1DF9-E929-7A43-973F-56018BA86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4EC8D-862C-5945-BAA3-D2AB95AA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54B9-801A-DA40-A0DE-06F8790B1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17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16ED2C-C0C4-244D-86D8-C9843B3BE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C93A5-A36B-CE4C-9671-C5D8F8A85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83FFF-90E0-AA44-BAF4-AAB55CF52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F510-2A4D-7A47-96DE-886AB5403E2A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D3635-7768-1B4C-861C-22A9B2DD7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053F1-B52D-AB48-A4AF-C209FEF01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D54B9-801A-DA40-A0DE-06F8790B1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4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helmet&#10;&#10;Description automatically generated">
            <a:extLst>
              <a:ext uri="{FF2B5EF4-FFF2-40B4-BE49-F238E27FC236}">
                <a16:creationId xmlns:a16="http://schemas.microsoft.com/office/drawing/2014/main" id="{CECA960D-BEB2-DE45-B8D6-8CCA62FA55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6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CDBAD12-B1F0-4F0E-8EE1-45DB57B6A6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0" y="142"/>
            <a:ext cx="12205854" cy="687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33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bat, baseball, child&#10;&#10;Description automatically generated">
            <a:extLst>
              <a:ext uri="{FF2B5EF4-FFF2-40B4-BE49-F238E27FC236}">
                <a16:creationId xmlns:a16="http://schemas.microsoft.com/office/drawing/2014/main" id="{AE411D26-33AE-3D4E-8818-0F548C554D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63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AF9F83-17F9-45F1-96E5-E1316B16B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7183"/>
            <a:ext cx="12192000" cy="458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38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looking at the camera&#10;&#10;Description automatically generated">
            <a:extLst>
              <a:ext uri="{FF2B5EF4-FFF2-40B4-BE49-F238E27FC236}">
                <a16:creationId xmlns:a16="http://schemas.microsoft.com/office/drawing/2014/main" id="{DB8E6A01-2E6D-6940-B2B6-80BD26A1A3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8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2F8ADFF-CEB5-AF4C-BC08-499AD754BB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7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52C78EFD-F4DD-8046-804A-A02F90DF4B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7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erson holding a sign&#10;&#10;Description generated with high confidence">
            <a:extLst>
              <a:ext uri="{FF2B5EF4-FFF2-40B4-BE49-F238E27FC236}">
                <a16:creationId xmlns:a16="http://schemas.microsoft.com/office/drawing/2014/main" id="{687866AB-7774-4EA6-9E2B-1A8EEDF15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6" y="325"/>
            <a:ext cx="12209387" cy="686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33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 shot of a person&#10;&#10;Description generated with very high confidence">
            <a:extLst>
              <a:ext uri="{FF2B5EF4-FFF2-40B4-BE49-F238E27FC236}">
                <a16:creationId xmlns:a16="http://schemas.microsoft.com/office/drawing/2014/main" id="{AFB90B22-D7AB-4CD4-B922-6F6327219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3" y="-2083"/>
            <a:ext cx="12234958" cy="686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55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social media post of a person&#10;&#10;Description generated with very high confidence">
            <a:extLst>
              <a:ext uri="{FF2B5EF4-FFF2-40B4-BE49-F238E27FC236}">
                <a16:creationId xmlns:a16="http://schemas.microsoft.com/office/drawing/2014/main" id="{BBAC33D6-EE7B-404E-8C0D-D7AF51ABE2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0" y="142"/>
            <a:ext cx="12192000" cy="686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54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 picture containing game&#10;&#10;Description generated with very high confidence">
            <a:extLst>
              <a:ext uri="{FF2B5EF4-FFF2-40B4-BE49-F238E27FC236}">
                <a16:creationId xmlns:a16="http://schemas.microsoft.com/office/drawing/2014/main" id="{A9B51659-AAA5-4370-A0D6-E7523F1C38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" y="-3185"/>
            <a:ext cx="12241924" cy="68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74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D65112-C984-4545-9C2F-2D92C1F9C9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73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sign on the side of a building&#10;&#10;Description generated with high confidence">
            <a:extLst>
              <a:ext uri="{FF2B5EF4-FFF2-40B4-BE49-F238E27FC236}">
                <a16:creationId xmlns:a16="http://schemas.microsoft.com/office/drawing/2014/main" id="{B3A6C0D3-C9D8-4A1A-B43F-01D3CDF12A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" y="-42599"/>
            <a:ext cx="12259128" cy="689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36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ing" ma:contentTypeID="0x0101004E1B537BC2B2AD43A5AF5311D732D3AA0C004BE0091C0CF81044AD84B937350E3D6D" ma:contentTypeVersion="494" ma:contentTypeDescription="" ma:contentTypeScope="" ma:versionID="c92d714988c8ebdbbf21f0a93fda1fad">
  <xsd:schema xmlns:xsd="http://www.w3.org/2001/XMLSchema" xmlns:xs="http://www.w3.org/2001/XMLSchema" xmlns:p="http://schemas.microsoft.com/office/2006/metadata/properties" xmlns:ns2="c5dbf80e-f509-45f6-9fe5-406e3eefabbb" xmlns:ns3="e2146c94-7970-4c86-911f-e04100d10011" targetNamespace="http://schemas.microsoft.com/office/2006/metadata/properties" ma:root="true" ma:fieldsID="ccedea7cfdb491067dc3480aa685ad23" ns2:_="" ns3:_="">
    <xsd:import namespace="c5dbf80e-f509-45f6-9fe5-406e3eefabbb"/>
    <xsd:import namespace="e2146c94-7970-4c86-911f-e04100d10011"/>
    <xsd:element name="properties">
      <xsd:complexType>
        <xsd:sequence>
          <xsd:element name="documentManagement">
            <xsd:complexType>
              <xsd:all>
                <xsd:element ref="ns2:hc632fe273cb498aa970207d30c3b1d8" minOccurs="0"/>
                <xsd:element ref="ns2:TaxCatchAll" minOccurs="0"/>
                <xsd:element ref="ns2:TaxCatchAllLabel" minOccurs="0"/>
                <xsd:element ref="ns2:Item_x0020_ID" minOccurs="0"/>
                <xsd:element ref="ns2:Active_x0020_Document" minOccurs="0"/>
                <xsd:element ref="ns2:i250d59e6a4f4a6698bd5f06aeea424f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bf80e-f509-45f6-9fe5-406e3eefabbb" elementFormDefault="qualified">
    <xsd:import namespace="http://schemas.microsoft.com/office/2006/documentManagement/types"/>
    <xsd:import namespace="http://schemas.microsoft.com/office/infopath/2007/PartnerControls"/>
    <xsd:element name="hc632fe273cb498aa970207d30c3b1d8" ma:index="8" nillable="true" ma:taxonomy="true" ma:internalName="hc632fe273cb498aa970207d30c3b1d8" ma:taxonomyFieldName="Document_x0020_Type" ma:displayName="Document Type" ma:default="" ma:fieldId="{1c632fe2-73cb-498a-a970-207d30c3b1d8}" ma:sspId="3c5dbf34-c73a-430c-9290-9174ad787734" ma:termSetId="b599ea14-30b5-458d-8ef2-998774c2af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2793c47c-15b8-447c-b40b-8cc1bc2d3384}" ma:internalName="TaxCatchAll" ma:showField="CatchAllData" ma:web="e2146c94-7970-4c86-911f-e04100d100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2793c47c-15b8-447c-b40b-8cc1bc2d3384}" ma:internalName="TaxCatchAllLabel" ma:readOnly="true" ma:showField="CatchAllDataLabel" ma:web="e2146c94-7970-4c86-911f-e04100d100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tem_x0020_ID" ma:index="12" nillable="true" ma:displayName="Item ID" ma:internalName="Item_x0020_ID">
      <xsd:simpleType>
        <xsd:restriction base="dms:Text">
          <xsd:maxLength value="255"/>
        </xsd:restriction>
      </xsd:simpleType>
    </xsd:element>
    <xsd:element name="Active_x0020_Document" ma:index="13" nillable="true" ma:displayName="Active Document" ma:default="1" ma:internalName="Active_x0020_Document">
      <xsd:simpleType>
        <xsd:restriction base="dms:Boolean"/>
      </xsd:simpleType>
    </xsd:element>
    <xsd:element name="i250d59e6a4f4a6698bd5f06aeea424f" ma:index="14" ma:taxonomy="true" ma:internalName="i250d59e6a4f4a6698bd5f06aeea424f" ma:taxonomyFieldName="Marketing" ma:displayName="Marketing" ma:readOnly="false" ma:default="" ma:fieldId="{2250d59e-6a4f-4a66-98bd-5f06aeea424f}" ma:sspId="3c5dbf34-c73a-430c-9290-9174ad787734" ma:termSetId="631d4432-7687-46e6-883a-6dd95c40741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46c94-7970-4c86-911f-e04100d10011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2146c94-7970-4c86-911f-e04100d10011">CCBSDOCID-1014406156-464844</_dlc_DocId>
    <TaxCatchAll xmlns="c5dbf80e-f509-45f6-9fe5-406e3eefabbb">
      <Value>172</Value>
    </TaxCatchAll>
    <Item_x0020_ID xmlns="c5dbf80e-f509-45f6-9fe5-406e3eefabbb" xsi:nil="true"/>
    <i250d59e6a4f4a6698bd5f06aeea424f xmlns="c5dbf80e-f509-45f6-9fe5-406e3eefabbb">
      <Terms xmlns="http://schemas.microsoft.com/office/infopath/2007/PartnerControls">
        <TermInfo xmlns="http://schemas.microsoft.com/office/infopath/2007/PartnerControls">
          <TermName xmlns="http://schemas.microsoft.com/office/infopath/2007/PartnerControls">Outdoor Service</TermName>
          <TermId xmlns="http://schemas.microsoft.com/office/infopath/2007/PartnerControls">bad8074b-9d22-40d0-b537-49a176f50d43</TermId>
        </TermInfo>
      </Terms>
    </i250d59e6a4f4a6698bd5f06aeea424f>
    <Active_x0020_Document xmlns="c5dbf80e-f509-45f6-9fe5-406e3eefabbb">true</Active_x0020_Document>
    <_dlc_DocIdUrl xmlns="e2146c94-7970-4c86-911f-e04100d10011">
      <Url>https://hants.sharepoint.com/sites/CCBS/BD/_layouts/15/DocIdRedir.aspx?ID=CCBSDOCID-1014406156-464844</Url>
      <Description>CCBSDOCID-1014406156-464844</Description>
    </_dlc_DocIdUrl>
    <hc632fe273cb498aa970207d30c3b1d8 xmlns="c5dbf80e-f509-45f6-9fe5-406e3eefabbb">
      <Terms xmlns="http://schemas.microsoft.com/office/infopath/2007/PartnerControls"/>
    </hc632fe273cb498aa970207d30c3b1d8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215E8B0-2477-4323-BFDF-1EBC14561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dbf80e-f509-45f6-9fe5-406e3eefabbb"/>
    <ds:schemaRef ds:uri="e2146c94-7970-4c86-911f-e04100d100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E5DA39-0CAF-4BF5-93B6-ED949719420B}">
  <ds:schemaRefs>
    <ds:schemaRef ds:uri="http://schemas.microsoft.com/office/2006/metadata/properties"/>
    <ds:schemaRef ds:uri="http://schemas.microsoft.com/office/infopath/2007/PartnerControls"/>
    <ds:schemaRef ds:uri="e2146c94-7970-4c86-911f-e04100d10011"/>
    <ds:schemaRef ds:uri="c5dbf80e-f509-45f6-9fe5-406e3eefabbb"/>
  </ds:schemaRefs>
</ds:datastoreItem>
</file>

<file path=customXml/itemProps3.xml><?xml version="1.0" encoding="utf-8"?>
<ds:datastoreItem xmlns:ds="http://schemas.openxmlformats.org/officeDocument/2006/customXml" ds:itemID="{D948C847-5E4A-4BC8-A4CF-F497EEA298E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135A330-6946-4B3C-AE02-73B049650B2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Kent, Sarah</dc:creator>
  <cp:lastModifiedBy>L Allen</cp:lastModifiedBy>
  <cp:revision>88</cp:revision>
  <dcterms:created xsi:type="dcterms:W3CDTF">2019-09-25T14:37:21Z</dcterms:created>
  <dcterms:modified xsi:type="dcterms:W3CDTF">2024-07-14T16:38:35Z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aredWithUsers">
    <vt:lpwstr/>
  </property>
  <property fmtid="{D5CDD505-2E9C-101B-9397-08002B2CF9AE}" pid="3" name="ContentTypeId">
    <vt:lpwstr>0x0101004E1B537BC2B2AD43A5AF5311D732D3AA0C004BE0091C0CF81044AD84B937350E3D6D</vt:lpwstr>
  </property>
  <property fmtid="{D5CDD505-2E9C-101B-9397-08002B2CF9AE}" pid="4" name="ComplianceAssetId">
    <vt:lpwstr/>
  </property>
  <property fmtid="{D5CDD505-2E9C-101B-9397-08002B2CF9AE}" pid="5" name="_dlc_DocIdItemGuid">
    <vt:lpwstr>a3541382-0556-4123-b527-893f9691fbc3</vt:lpwstr>
  </property>
  <property fmtid="{D5CDD505-2E9C-101B-9397-08002B2CF9AE}" pid="6" name="Marketing">
    <vt:lpwstr>172;#Outdoor Service|bad8074b-9d22-40d0-b537-49a176f50d43</vt:lpwstr>
  </property>
  <property fmtid="{D5CDD505-2E9C-101B-9397-08002B2CF9AE}" pid="7" name="Document Type">
    <vt:lpwstr/>
  </property>
  <property fmtid="{D5CDD505-2E9C-101B-9397-08002B2CF9AE}" pid="8" name="IsMyDocuments">
    <vt:bool>true</vt:bool>
  </property>
</Properties>
</file>