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6" autoAdjust="0"/>
    <p:restoredTop sz="61538" autoAdjust="0"/>
  </p:normalViewPr>
  <p:slideViewPr>
    <p:cSldViewPr snapToGrid="0">
      <p:cViewPr varScale="1">
        <p:scale>
          <a:sx n="41" d="100"/>
          <a:sy n="41" d="100"/>
        </p:scale>
        <p:origin x="14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B53A6-491C-4CE7-802C-54E33A87EB58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25677-3F42-41DF-9082-F19394BD4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897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James n: Our presentation is on the –</a:t>
            </a:r>
            <a:r>
              <a:rPr lang="en-GB" dirty="0" err="1"/>
              <a:t>indus</a:t>
            </a:r>
            <a:r>
              <a:rPr lang="en-GB" dirty="0"/>
              <a:t> valley- who are an ancient civilization.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525677-3F42-41DF-9082-F19394BD456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828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5400" dirty="0"/>
              <a:t>JIMMY: the Indus valley are based in West India and Pakistan</a:t>
            </a:r>
          </a:p>
          <a:p>
            <a:r>
              <a:rPr lang="en-GB" sz="5400" dirty="0"/>
              <a:t> Grace: the Indus valley had many floods due to how it is.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dirty="0"/>
              <a:t> Lydia: Indus river  supplied them water and many animals to hunt. The Indus river also attracts civilizations (Because of the water) Its also good for transport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5400" dirty="0"/>
          </a:p>
          <a:p>
            <a:endParaRPr lang="en-GB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525677-3F42-41DF-9082-F19394BD456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981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Jimmy: The </a:t>
            </a:r>
            <a:r>
              <a:rPr lang="en-GB" dirty="0" err="1"/>
              <a:t>indus</a:t>
            </a:r>
            <a:r>
              <a:rPr lang="en-GB" dirty="0"/>
              <a:t> civilization started in C. 2600 BC – C.1046 </a:t>
            </a:r>
            <a:r>
              <a:rPr lang="en-GB" dirty="0" err="1"/>
              <a:t>bC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 James: The Indus river system brings a steady source of irrigation water to the Indus valley that made farming in this dry region possible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cities like Mohenjo-Daro had a separate ruler</a:t>
            </a:r>
          </a:p>
          <a:p>
            <a:r>
              <a:rPr lang="en-GB" dirty="0"/>
              <a:t> Grace: scientists have many theories why the civilization ended:</a:t>
            </a:r>
          </a:p>
          <a:p>
            <a:r>
              <a:rPr lang="en-GB" dirty="0"/>
              <a:t>Lydia:  Did Barbarians invade causing them to leave? Did Climate change make it too hot or dry? Was there a major earthquake causing everything to collapse?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525677-3F42-41DF-9082-F19394BD456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748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Jimmy: Other common weapons were short  swords , daggers and axes all made of copper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James. N: They were skilled at craftsmen and farmers and were also very good at pottery. </a:t>
            </a:r>
          </a:p>
          <a:p>
            <a:r>
              <a:rPr lang="en-GB" dirty="0"/>
              <a:t>Lydia: The </a:t>
            </a:r>
            <a:r>
              <a:rPr lang="en-GB" dirty="0" err="1"/>
              <a:t>indus</a:t>
            </a:r>
            <a:r>
              <a:rPr lang="en-GB" dirty="0"/>
              <a:t> valley civilization were very peaceful and didn’t have many conflicts. But in case of war, the cities were surrounded by strong walls and gates.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525677-3F42-41DF-9082-F19394BD456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693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Grace: The Indus tribe were the first to grow and weave cotton</a:t>
            </a:r>
          </a:p>
          <a:p>
            <a:r>
              <a:rPr lang="en-GB" dirty="0"/>
              <a:t>Lydia: The Indus valley also achieved creating standardized weights and measure, seal craving (like the picture on here) Metallurgy (metal- </a:t>
            </a:r>
            <a:r>
              <a:rPr lang="en-GB" dirty="0" err="1"/>
              <a:t>lergy</a:t>
            </a:r>
            <a:r>
              <a:rPr lang="en-GB" dirty="0"/>
              <a:t> ( </a:t>
            </a:r>
            <a:r>
              <a:rPr lang="en-GB" dirty="0" err="1"/>
              <a:t>heres</a:t>
            </a:r>
            <a:r>
              <a:rPr lang="en-GB" dirty="0"/>
              <a:t> how to pronounce don’t actually say this in script) with copper, bronze, lead and tin.</a:t>
            </a:r>
          </a:p>
          <a:p>
            <a:r>
              <a:rPr lang="en-GB" dirty="0"/>
              <a:t>Jimmy: They are a larger civilization (</a:t>
            </a:r>
            <a:r>
              <a:rPr lang="en-GB" dirty="0" err="1"/>
              <a:t>civee</a:t>
            </a:r>
            <a:r>
              <a:rPr lang="en-GB" dirty="0"/>
              <a:t>- lies- a- </a:t>
            </a:r>
            <a:r>
              <a:rPr lang="en-GB" dirty="0" err="1"/>
              <a:t>sh</a:t>
            </a:r>
            <a:r>
              <a:rPr lang="en-GB" dirty="0"/>
              <a:t>-on) than the Egyptians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525677-3F42-41DF-9082-F19394BD456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541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James.N</a:t>
            </a:r>
            <a:r>
              <a:rPr lang="en-GB" dirty="0"/>
              <a:t>: It is important because if the Indus didn’t grow cotton we might not have it today.</a:t>
            </a:r>
          </a:p>
          <a:p>
            <a:r>
              <a:rPr lang="en-GB" dirty="0"/>
              <a:t>Jimmy: The Indus Valley river is important because it provide fertile soil for growing crops of rice, wheat, different fruits and vegetables and cotton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525677-3F42-41DF-9082-F19394BD456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749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160733E-96C6-4D0E-BC6F-20707A658952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8553E2A-D04E-4E7E-A38D-8AFEDF89A43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274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733E-96C6-4D0E-BC6F-20707A658952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3E2A-D04E-4E7E-A38D-8AFEDF89A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94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733E-96C6-4D0E-BC6F-20707A658952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3E2A-D04E-4E7E-A38D-8AFEDF89A43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76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733E-96C6-4D0E-BC6F-20707A658952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3E2A-D04E-4E7E-A38D-8AFEDF89A43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829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733E-96C6-4D0E-BC6F-20707A658952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3E2A-D04E-4E7E-A38D-8AFEDF89A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089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733E-96C6-4D0E-BC6F-20707A658952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3E2A-D04E-4E7E-A38D-8AFEDF89A439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432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733E-96C6-4D0E-BC6F-20707A658952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3E2A-D04E-4E7E-A38D-8AFEDF89A43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55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733E-96C6-4D0E-BC6F-20707A658952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3E2A-D04E-4E7E-A38D-8AFEDF89A439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673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733E-96C6-4D0E-BC6F-20707A658952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3E2A-D04E-4E7E-A38D-8AFEDF89A439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34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733E-96C6-4D0E-BC6F-20707A658952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3E2A-D04E-4E7E-A38D-8AFEDF89A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892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733E-96C6-4D0E-BC6F-20707A658952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3E2A-D04E-4E7E-A38D-8AFEDF89A439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97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733E-96C6-4D0E-BC6F-20707A658952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3E2A-D04E-4E7E-A38D-8AFEDF89A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20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733E-96C6-4D0E-BC6F-20707A658952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3E2A-D04E-4E7E-A38D-8AFEDF89A439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04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733E-96C6-4D0E-BC6F-20707A658952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3E2A-D04E-4E7E-A38D-8AFEDF89A439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39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733E-96C6-4D0E-BC6F-20707A658952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3E2A-D04E-4E7E-A38D-8AFEDF89A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60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733E-96C6-4D0E-BC6F-20707A658952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3E2A-D04E-4E7E-A38D-8AFEDF89A439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2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733E-96C6-4D0E-BC6F-20707A658952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3E2A-D04E-4E7E-A38D-8AFEDF89A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99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60733E-96C6-4D0E-BC6F-20707A658952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553E2A-D04E-4E7E-A38D-8AFEDF89A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9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nternationaljournalofresearch.com/2020/06/14/evaluation-of-indian-architectur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6821AFE-259C-4C72-BC0A-8960DFE5E0C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0800000" flipV="1">
            <a:off x="-1" y="-138366"/>
            <a:ext cx="12192000" cy="7296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DE4151-1DB5-475D-A57D-1CFFF74DC0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Indus Valley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664B65-5C1F-47B9-A28F-5E0976B277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By the ~Indus Warriors~  (Grace, Lydia, James .N and Jimmy)</a:t>
            </a:r>
          </a:p>
        </p:txBody>
      </p:sp>
    </p:spTree>
    <p:extLst>
      <p:ext uri="{BB962C8B-B14F-4D97-AF65-F5344CB8AC3E}">
        <p14:creationId xmlns:p14="http://schemas.microsoft.com/office/powerpoint/2010/main" val="372957375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A8A08-BAD9-4877-B02D-AB0BF24F3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Where is the civilization based?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3EAD3-EC06-4BBC-913F-87EA1856A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409" y="2425147"/>
            <a:ext cx="3733800" cy="4515678"/>
          </a:xfrm>
        </p:spPr>
        <p:txBody>
          <a:bodyPr>
            <a:normAutofit/>
          </a:bodyPr>
          <a:lstStyle/>
          <a:p>
            <a:r>
              <a:rPr lang="en-GB" dirty="0"/>
              <a:t>Are based in west India and Pakistan</a:t>
            </a:r>
          </a:p>
          <a:p>
            <a:r>
              <a:rPr lang="en-GB" dirty="0"/>
              <a:t> lived in a hot and dry climate</a:t>
            </a:r>
          </a:p>
          <a:p>
            <a:r>
              <a:rPr lang="en-GB" dirty="0"/>
              <a:t> The Indus tribe were based near the river Indus </a:t>
            </a:r>
          </a:p>
          <a:p>
            <a:r>
              <a:rPr lang="en-GB" dirty="0"/>
              <a:t> The river Indus also attracts civilizations for transport and water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52EEDF-1EC5-4EA2-8A9E-A36C0F965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748" y="2425147"/>
            <a:ext cx="4611757" cy="315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2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67399-9D19-4B39-8485-63B59AB20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When and how did the Indus Valley start and end?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8750B-DB2F-4566-A7C0-AAB3A1178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879" y="2564295"/>
            <a:ext cx="6089374" cy="3001618"/>
          </a:xfrm>
        </p:spPr>
        <p:txBody>
          <a:bodyPr>
            <a:normAutofit/>
          </a:bodyPr>
          <a:lstStyle/>
          <a:p>
            <a:r>
              <a:rPr lang="en-GB" dirty="0"/>
              <a:t> The Indus valley started in C.2600 BCE – C.1046 BCE</a:t>
            </a:r>
          </a:p>
          <a:p>
            <a:r>
              <a:rPr lang="en-GB" dirty="0"/>
              <a:t> India’s first civilisation developed in the Indus Valley </a:t>
            </a:r>
          </a:p>
          <a:p>
            <a:r>
              <a:rPr lang="en-GB" dirty="0"/>
              <a:t> The Indus Valley had no ruler </a:t>
            </a:r>
          </a:p>
          <a:p>
            <a:r>
              <a:rPr lang="en-GB" dirty="0"/>
              <a:t> No-one knows how the Indus Valley ended  </a:t>
            </a:r>
          </a:p>
        </p:txBody>
      </p:sp>
      <p:pic>
        <p:nvPicPr>
          <p:cNvPr id="1026" name="Picture 2" descr="Unicorn Seal, Mohenjo-daro | Harappa">
            <a:extLst>
              <a:ext uri="{FF2B5EF4-FFF2-40B4-BE49-F238E27FC236}">
                <a16:creationId xmlns:a16="http://schemas.microsoft.com/office/drawing/2014/main" id="{B4C2BEFF-2370-435D-B1BC-9245AAF95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399" y="2016194"/>
            <a:ext cx="4064275" cy="401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81183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A7D02-62FF-4EA3-9178-954F332E0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skills and weapons did they have?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F1626-32CD-41AE-BE78-93424B29D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223" y="2906536"/>
            <a:ext cx="5778500" cy="289540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 The Indus Valley cities were surrounded by strong walls and gates in case of conflict and floods from the Indus river.</a:t>
            </a:r>
          </a:p>
          <a:p>
            <a:r>
              <a:rPr lang="en-GB" dirty="0"/>
              <a:t> The Indus Valley used leaf – shaped spears. </a:t>
            </a:r>
          </a:p>
          <a:p>
            <a:r>
              <a:rPr lang="en-GB" dirty="0"/>
              <a:t> Indus Valley cities were divided into different zones for the ruling class and lower town for common people. </a:t>
            </a:r>
          </a:p>
          <a:p>
            <a:r>
              <a:rPr lang="en-GB" dirty="0"/>
              <a:t> The Indus people were skilled.</a:t>
            </a:r>
          </a:p>
          <a:p>
            <a:r>
              <a:rPr lang="en-GB" dirty="0"/>
              <a:t> The Indus civilization were peaceful and didn’t have many conflicts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CA8A4D-527B-4965-9616-8EDFFF226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443" y="2476700"/>
            <a:ext cx="2486313" cy="3755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D7B97E-2DBB-4F85-9CB2-D8E14EFBC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8756" y="2476700"/>
            <a:ext cx="2601883" cy="375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1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EAED5-19F3-4CD3-8798-36859AE8F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Were the civilization first to achieve anything?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DC6B6-A6DE-4CBA-A589-D098B1483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4539"/>
            <a:ext cx="5397500" cy="3478696"/>
          </a:xfrm>
        </p:spPr>
        <p:txBody>
          <a:bodyPr>
            <a:normAutofit/>
          </a:bodyPr>
          <a:lstStyle/>
          <a:p>
            <a:r>
              <a:rPr lang="en-GB" dirty="0"/>
              <a:t> The Indus tribe were first to grow and weave cotton cloths. </a:t>
            </a:r>
          </a:p>
          <a:p>
            <a:r>
              <a:rPr lang="en-GB" dirty="0"/>
              <a:t> They also achieved: creating standardized weights and measure, seal carving, metallurgy with copper, bronze, lead and tin.</a:t>
            </a:r>
          </a:p>
          <a:p>
            <a:r>
              <a:rPr lang="en-GB" dirty="0"/>
              <a:t> They are a larger civilization than the Egyptians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046971-617F-41B9-B8D0-900B95B02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882" y="1333500"/>
            <a:ext cx="4958146" cy="487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1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02B19-6FB3-4B52-9C3A-F90D47A62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are they important in history?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759CA-1E11-4B6A-BD1C-0243F88EE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087" y="2464905"/>
            <a:ext cx="3768036" cy="3856382"/>
          </a:xfrm>
        </p:spPr>
        <p:txBody>
          <a:bodyPr/>
          <a:lstStyle/>
          <a:p>
            <a:r>
              <a:rPr lang="en-GB" dirty="0"/>
              <a:t>It is important because if they hadn’t grown cotton, then we wouldn’t have cotton today.</a:t>
            </a:r>
          </a:p>
          <a:p>
            <a:r>
              <a:rPr lang="en-GB" dirty="0"/>
              <a:t>The Indus valley rive provided fertile soil for growing crops of rice, wheat, various fruit and vegetable, and cotton.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63EAEBB-32BD-4063-95D4-E3257F19D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375" y="2573653"/>
            <a:ext cx="3948947" cy="322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70007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235</TotalTime>
  <Words>654</Words>
  <Application>Microsoft Office PowerPoint</Application>
  <PresentationFormat>Widescreen</PresentationFormat>
  <Paragraphs>48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Garamond</vt:lpstr>
      <vt:lpstr>Organic</vt:lpstr>
      <vt:lpstr>The Indus Valley </vt:lpstr>
      <vt:lpstr>Where is the civilization based?</vt:lpstr>
      <vt:lpstr>When and how did the Indus Valley start and end?</vt:lpstr>
      <vt:lpstr>What skills and weapons did they have?</vt:lpstr>
      <vt:lpstr>Were the civilization first to achieve anything? </vt:lpstr>
      <vt:lpstr>Why are they important in history?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Indus Valley</dc:title>
  <dc:creator>Year Six</dc:creator>
  <cp:lastModifiedBy>Year Six</cp:lastModifiedBy>
  <cp:revision>28</cp:revision>
  <dcterms:created xsi:type="dcterms:W3CDTF">2024-01-17T13:47:24Z</dcterms:created>
  <dcterms:modified xsi:type="dcterms:W3CDTF">2024-01-24T15:01:46Z</dcterms:modified>
</cp:coreProperties>
</file>