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695" autoAdjust="0"/>
    <p:restoredTop sz="55473" autoAdjust="0"/>
  </p:normalViewPr>
  <p:slideViewPr>
    <p:cSldViewPr snapToGrid="0">
      <p:cViewPr varScale="1">
        <p:scale>
          <a:sx n="40" d="100"/>
          <a:sy n="40" d="100"/>
        </p:scale>
        <p:origin x="22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3D3F4-6AC7-446E-8E0D-8A0508A72965}" type="datetimeFigureOut">
              <a:rPr lang="en-GB" smtClean="0"/>
              <a:t>24/01/2024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5ABA0-515A-457D-A977-88CE97022B6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0466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Lizzy: Welcome to our PowerPoint. We are the Sumer Warriors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5ABA0-515A-457D-A977-88CE97022B67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7524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Arthur: Did you know?</a:t>
            </a:r>
            <a:r>
              <a:rPr lang="en-GB" dirty="0"/>
              <a:t> The main cities of the Sumer area are Eridu, Nippur, Kish and Umma and Eridu is thought to be the oldest city made by the ancient Sumerians.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5ABA0-515A-457D-A977-88CE97022B67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6650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start and end</a:t>
            </a:r>
          </a:p>
          <a:p>
            <a:r>
              <a:rPr lang="en-GB" dirty="0"/>
              <a:t>Arthur; Ancient Sumer was around from 5300BC all the way to 1940BC that’s more than 3000 years!</a:t>
            </a:r>
          </a:p>
          <a:p>
            <a:r>
              <a:rPr lang="en-GB" dirty="0"/>
              <a:t>The population ranged from 800,000 to 1,500,000.</a:t>
            </a:r>
          </a:p>
          <a:p>
            <a:r>
              <a:rPr lang="en-GB" dirty="0"/>
              <a:t>James; The ruler of ancient Sumer was Lugul (It stands for king ruler.)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5ABA0-515A-457D-A977-88CE97022B67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8586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Knowledge, technology and skill</a:t>
            </a:r>
          </a:p>
          <a:p>
            <a:r>
              <a:rPr lang="en-GB" dirty="0"/>
              <a:t>James; The Sumer people made jewellery and </a:t>
            </a:r>
            <a:r>
              <a:rPr lang="en-GB" b="0" i="0" dirty="0">
                <a:solidFill>
                  <a:srgbClr val="040C28"/>
                </a:solidFill>
                <a:effectLst/>
                <a:latin typeface="Google Sans"/>
              </a:rPr>
              <a:t>wore sheepskin skirts and dresses, called kaunakes</a:t>
            </a:r>
            <a:r>
              <a:rPr lang="en-GB" b="0" i="0" dirty="0">
                <a:solidFill>
                  <a:srgbClr val="202124"/>
                </a:solidFill>
                <a:effectLst/>
                <a:latin typeface="Google Sans"/>
              </a:rPr>
              <a:t>.</a:t>
            </a:r>
          </a:p>
          <a:p>
            <a:r>
              <a:rPr lang="en-GB" dirty="0">
                <a:solidFill>
                  <a:srgbClr val="202124"/>
                </a:solidFill>
                <a:latin typeface="Google Sans"/>
              </a:rPr>
              <a:t>The Sumerians created the wheel, which was originally stone but was later change to wood due to the weight of it, and it was used as a mode of transport.</a:t>
            </a:r>
          </a:p>
          <a:p>
            <a:r>
              <a:rPr lang="en-GB" dirty="0"/>
              <a:t>Arthur; They created the national language around the world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202124"/>
                </a:solidFill>
                <a:latin typeface="Google Sans"/>
              </a:rPr>
              <a:t>Lizzy; They are one of the smartest tribe in Iraq/Iran.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202124"/>
                </a:solidFill>
                <a:latin typeface="Google Sans"/>
              </a:rPr>
              <a:t>They created the national language around the world.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srgbClr val="202124"/>
              </a:solidFill>
              <a:latin typeface="Google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srgbClr val="202124"/>
              </a:solidFill>
              <a:latin typeface="Google San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5ABA0-515A-457D-A977-88CE97022B67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6664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first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040C28"/>
                </a:solidFill>
                <a:latin typeface="Google Sans"/>
              </a:rPr>
              <a:t>Lizzy; They were the first at making </a:t>
            </a:r>
            <a:r>
              <a:rPr lang="en-GB" b="0" i="0" dirty="0">
                <a:solidFill>
                  <a:srgbClr val="040C28"/>
                </a:solidFill>
                <a:effectLst/>
                <a:latin typeface="Google Sans"/>
              </a:rPr>
              <a:t>the wheel, cuneiform script, arithmetic, geometry, irrigation, saws and other tools, sandals, chariots, grapple capable, and beer</a:t>
            </a:r>
            <a:r>
              <a:rPr lang="en-GB" b="0" i="0" dirty="0">
                <a:solidFill>
                  <a:srgbClr val="202124"/>
                </a:solidFill>
                <a:effectLst/>
                <a:latin typeface="Google Sans"/>
              </a:rPr>
              <a:t>.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5ABA0-515A-457D-A977-88CE97022B67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9762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All: remember!</a:t>
            </a:r>
          </a:p>
          <a:p>
            <a:r>
              <a:rPr lang="en-US" dirty="0"/>
              <a:t>James; They were place in ancient Iraq.</a:t>
            </a:r>
          </a:p>
          <a:p>
            <a:r>
              <a:rPr lang="en-GB" dirty="0"/>
              <a:t>Arthur;4200 years ago they created the wheel,  writing and chariots.</a:t>
            </a:r>
          </a:p>
          <a:p>
            <a:r>
              <a:rPr lang="en-GB" dirty="0"/>
              <a:t>Lizzy; Their favourite food is pig fat and they eat 4 jars it a day.</a:t>
            </a:r>
          </a:p>
          <a:p>
            <a:r>
              <a:rPr lang="en-GB" dirty="0"/>
              <a:t>James; They made the script in the southern of Iraq.</a:t>
            </a:r>
          </a:p>
          <a:p>
            <a:r>
              <a:rPr lang="en-GB" dirty="0"/>
              <a:t>Arthur; They’ve built cities villages and towns.</a:t>
            </a:r>
          </a:p>
          <a:p>
            <a:r>
              <a:rPr lang="en-GB" dirty="0"/>
              <a:t>Lizzy; Their know for building 3D models.</a:t>
            </a:r>
          </a:p>
          <a:p>
            <a:r>
              <a:rPr lang="en-GB" dirty="0"/>
              <a:t>James; They love making pictures and decorating.       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5ABA0-515A-457D-A977-88CE97022B67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7621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7B63D-FC94-4636-94A4-333F14FF3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B0EA3-6967-4BEC-BD0B-605ACA861F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7E405-2FE6-4A66-BEA5-C076A57AE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9007-1964-4F07-BB2A-96A23742F848}" type="datetimeFigureOut">
              <a:rPr lang="en-GB" smtClean="0"/>
              <a:t>24/01/2024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A78B8-4389-487F-B623-B38723A4D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1503A-80D6-41C4-A696-3164BFE5E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6DC7-D9AF-437C-ADD8-874AFE406CE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5913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E80BA-1D6E-4FC1-9B5A-8AF6CD8EB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8A0723-E8DA-468C-8DFF-59EB4AFF03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AA174-DE08-4396-9CB7-D8F8A2198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9007-1964-4F07-BB2A-96A23742F848}" type="datetimeFigureOut">
              <a:rPr lang="en-GB" smtClean="0"/>
              <a:t>24/01/2024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F2B17-268D-41A5-8AF5-BF7BD5102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141DC5-15F1-40FC-A1B3-471B68934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6DC7-D9AF-437C-ADD8-874AFE406CE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3676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F7C8BE-E798-4EBC-8356-35E1517BF3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504F02-07D0-4D74-80A9-A026F0A2E2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7CBAB-2455-41E3-8E3C-3BA966FE8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9007-1964-4F07-BB2A-96A23742F848}" type="datetimeFigureOut">
              <a:rPr lang="en-GB" smtClean="0"/>
              <a:t>24/01/2024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D9D87-445B-4D12-BA1D-F10F4C2AE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F2441-0394-4BEE-B51A-6150F9E95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6DC7-D9AF-437C-ADD8-874AFE406CE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2900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28493-0043-41F7-A160-FA02E1839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155DC-0A4D-402B-929A-46FAAA6F2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5835D-9FEE-4FA1-8196-E47DDFE57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9007-1964-4F07-BB2A-96A23742F848}" type="datetimeFigureOut">
              <a:rPr lang="en-GB" smtClean="0"/>
              <a:t>24/01/2024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E16CF-3409-4F10-AEA9-A1B5485A2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CACFFD-FF7A-42CB-BF3A-48B3DEF36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6DC7-D9AF-437C-ADD8-874AFE406CE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6823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0E413-49E0-49EA-8EEA-92F584EC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D77E42-CCD8-415C-BDD8-4EBEF7CC0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6B694B-FC3A-4759-8CCA-0859930CD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9007-1964-4F07-BB2A-96A23742F848}" type="datetimeFigureOut">
              <a:rPr lang="en-GB" smtClean="0"/>
              <a:t>24/01/2024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05B46-E589-466B-897D-B23F0E6E2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67545-4AB4-46C3-81F5-3F5D4773E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6DC7-D9AF-437C-ADD8-874AFE406CE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5987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30C80-146A-4459-BACD-E5ABC43A0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B5356-5E10-4C15-91C3-89FC501429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A23E19-7462-4DFE-A8B6-E2E806EB62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287543-3FB9-4A79-8AAF-C28A851D0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9007-1964-4F07-BB2A-96A23742F848}" type="datetimeFigureOut">
              <a:rPr lang="en-GB" smtClean="0"/>
              <a:t>24/01/2024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08AB5-C6F1-4236-88DF-71DE54CB6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780029-AF51-4706-A993-347BFA168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6DC7-D9AF-437C-ADD8-874AFE406CE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081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A295A-EFCB-40E9-92D4-A90070DD8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BBD785-11A7-4D84-B9CA-830D037FF2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2316EC-8AEC-4066-9970-0D04C214A1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940134-E02C-4FB8-8190-52EBD6C356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0A4CCB-F0BF-4EFE-8839-A12835DB7C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730856-F81F-4882-9EF9-A1540C87D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9007-1964-4F07-BB2A-96A23742F848}" type="datetimeFigureOut">
              <a:rPr lang="en-GB" smtClean="0"/>
              <a:t>24/01/2024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434508-7F1B-4C99-9A1E-4B8D930B2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C7E8F8-E759-4628-9FDD-C4BDFE634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6DC7-D9AF-437C-ADD8-874AFE406CE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0166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0AD3F-B69C-4F02-8D81-35BADDDA4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DF0256-34B4-462D-A044-E7C28AB1B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9007-1964-4F07-BB2A-96A23742F848}" type="datetimeFigureOut">
              <a:rPr lang="en-GB" smtClean="0"/>
              <a:t>24/01/2024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8DCE87-AF2D-4645-8EC6-A119A8FEB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FF82F8-BAFC-4626-ACFB-307FBDCD2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6DC7-D9AF-437C-ADD8-874AFE406CE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9221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3BC307-6E46-4DF3-9B69-EDCE10F71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9007-1964-4F07-BB2A-96A23742F848}" type="datetimeFigureOut">
              <a:rPr lang="en-GB" smtClean="0"/>
              <a:t>24/01/2024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572064-D249-4561-A793-E660576C2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C8F468-1E5F-47C5-8E04-8ADEB4FE3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6DC7-D9AF-437C-ADD8-874AFE406CE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4521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8C20A-AF1B-4FD0-A161-D933976A6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C95A3-43A4-4858-BA25-425309615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7E426F-A18B-4411-92DB-5A3768FC4C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B7E1D3-7E2B-4F07-9D12-D722F2E53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9007-1964-4F07-BB2A-96A23742F848}" type="datetimeFigureOut">
              <a:rPr lang="en-GB" smtClean="0"/>
              <a:t>24/01/2024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AFBB13-8063-41A7-A3D7-0B2DC884D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FA13A-A288-46D5-BA9F-9C3634AF9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6DC7-D9AF-437C-ADD8-874AFE406CE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5439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5D53D-312B-4D35-86ED-599F2F402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23FB85-8876-46B2-800E-F32E03B456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E8FEB4-1063-490C-80FE-4C857AA9E4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87A09D-AF2C-4A90-86C7-7A9E5E675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9007-1964-4F07-BB2A-96A23742F848}" type="datetimeFigureOut">
              <a:rPr lang="en-GB" smtClean="0"/>
              <a:t>24/01/2024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B1416-61A8-4216-8C24-0F25F0642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AFD872-C833-4C32-8641-7D9E83257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6DC7-D9AF-437C-ADD8-874AFE406CE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5272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99B8C0-F23A-431A-8C2E-7B1E3A3A5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2EAD5-4346-476D-B162-1EF303E01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05177A-1A96-4778-9618-12FE4C7A33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49007-1964-4F07-BB2A-96A23742F848}" type="datetimeFigureOut">
              <a:rPr lang="en-GB" smtClean="0"/>
              <a:t>24/01/2024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7066E-5C87-400D-9196-64357A806B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7CBE5-41C0-4ED1-A297-1AD7F32F46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A6DC7-D9AF-437C-ADD8-874AFE406CE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6665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riscriverelastoria.com/2015/10/le-scuole-sumere-le-prime-dell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rewminate.com/ancient-mesopotamia-the-rise-of-civilization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Sumer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A29CF29-7A32-45AC-93A8-C0B8953311C3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10800000" flipV="1">
            <a:off x="0" y="-23478"/>
            <a:ext cx="12192000" cy="687161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62F969-2858-46CC-910F-90A67CC84A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7327" y="1214438"/>
            <a:ext cx="9144000" cy="2387600"/>
          </a:xfrm>
        </p:spPr>
        <p:txBody>
          <a:bodyPr/>
          <a:lstStyle/>
          <a:p>
            <a:r>
              <a:rPr lang="en-GB" dirty="0"/>
              <a:t>The Sumer Warriors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CC7455-15CD-44C2-A3CA-EA4876D9A4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                                                                                  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                                                                                          </a:t>
            </a:r>
          </a:p>
          <a:p>
            <a:r>
              <a:rPr lang="en-GB" dirty="0"/>
              <a:t>                                                                                                                      By Lizzy, James and Arthur</a:t>
            </a:r>
          </a:p>
        </p:txBody>
      </p:sp>
    </p:spTree>
    <p:extLst>
      <p:ext uri="{BB962C8B-B14F-4D97-AF65-F5344CB8AC3E}">
        <p14:creationId xmlns:p14="http://schemas.microsoft.com/office/powerpoint/2010/main" val="33416691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3.54167E-6 4.44444E-6 L -0.00221 -0.24144 " pathEditMode="relative" rAng="0" ptsTypes="AA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-12083"/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04CF551-C859-47AF-95C9-5E5D36475055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0" y="0"/>
            <a:ext cx="12192001" cy="689538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60DE1E-F962-461E-A62B-4DF8290D2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in the world?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02273-9151-4877-8F8B-30714B923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575" y="1362076"/>
            <a:ext cx="10650689" cy="5261362"/>
          </a:xfrm>
        </p:spPr>
        <p:txBody>
          <a:bodyPr>
            <a:normAutofit/>
          </a:bodyPr>
          <a:lstStyle/>
          <a:p>
            <a:r>
              <a:rPr lang="en-GB" dirty="0"/>
              <a:t> The ancient Sumer was in modern Iraq.</a:t>
            </a:r>
          </a:p>
          <a:p>
            <a:r>
              <a:rPr lang="en-GB" dirty="0"/>
              <a:t>The climate is quite strange because it can flood but its really hot when its not flooded.</a:t>
            </a:r>
          </a:p>
          <a:p>
            <a:r>
              <a:rPr lang="en-GB" dirty="0"/>
              <a:t>There are two major rivers around ancient Sumer area which are the river Tigris and Euphrates.</a:t>
            </a:r>
          </a:p>
        </p:txBody>
      </p:sp>
    </p:spTree>
    <p:extLst>
      <p:ext uri="{BB962C8B-B14F-4D97-AF65-F5344CB8AC3E}">
        <p14:creationId xmlns:p14="http://schemas.microsoft.com/office/powerpoint/2010/main" val="45126038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C047FB5-E440-40F5-B458-9BFCD6A6231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0" y="-259080"/>
            <a:ext cx="12192000" cy="762909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83EB48F-FEFE-46E9-891D-05027FD83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start and 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F407E-8CC6-4519-8FA4-DC7F6255B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Ancient Sumer was around from 5300BC all the way to 1940BC that’s more than 3000 years!</a:t>
            </a:r>
          </a:p>
          <a:p>
            <a:r>
              <a:rPr lang="en-GB" dirty="0"/>
              <a:t>The population ranged from 800,000 to 1,500,000.</a:t>
            </a:r>
          </a:p>
          <a:p>
            <a:r>
              <a:rPr lang="en-GB" dirty="0"/>
              <a:t>The ruler of ancient Sumer was Lugul (It stands for king ruler.)                                                                                                                                                 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484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15 Fascinating Facts About The Sumerians | Ancient Origins">
            <a:extLst>
              <a:ext uri="{FF2B5EF4-FFF2-40B4-BE49-F238E27FC236}">
                <a16:creationId xmlns:a16="http://schemas.microsoft.com/office/drawing/2014/main" id="{3A42EC7E-06D1-490A-9CDE-345BCF3139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221535-A863-4D61-9992-D8B3CF73D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Knowledge, technology and skill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3A53A-70F3-40FA-8E4F-F03204E4C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134" y="1337733"/>
            <a:ext cx="7920928" cy="4839230"/>
          </a:xfrm>
        </p:spPr>
        <p:txBody>
          <a:bodyPr/>
          <a:lstStyle/>
          <a:p>
            <a:r>
              <a:rPr lang="en-GB" dirty="0"/>
              <a:t>The Sumer people made jewellery and </a:t>
            </a:r>
            <a:r>
              <a:rPr lang="en-GB" b="0" i="0" dirty="0">
                <a:solidFill>
                  <a:srgbClr val="040C28"/>
                </a:solidFill>
                <a:effectLst/>
                <a:latin typeface="Google Sans"/>
              </a:rPr>
              <a:t>wore sheepskin skirts and dresses, called kaunakes</a:t>
            </a:r>
            <a:r>
              <a:rPr lang="en-GB" b="0" i="0" dirty="0">
                <a:solidFill>
                  <a:srgbClr val="202124"/>
                </a:solidFill>
                <a:effectLst/>
                <a:latin typeface="Google Sans"/>
              </a:rPr>
              <a:t>.</a:t>
            </a:r>
          </a:p>
          <a:p>
            <a:r>
              <a:rPr lang="en-GB" dirty="0">
                <a:solidFill>
                  <a:srgbClr val="202124"/>
                </a:solidFill>
                <a:latin typeface="Google Sans"/>
              </a:rPr>
              <a:t>The Sumerians created the wheel, which was originally stone but was later change to wood due to the weight of it, and it was used as a mode of transport.</a:t>
            </a:r>
          </a:p>
          <a:p>
            <a:r>
              <a:rPr lang="en-GB" dirty="0">
                <a:solidFill>
                  <a:srgbClr val="202124"/>
                </a:solidFill>
                <a:latin typeface="Google Sans"/>
              </a:rPr>
              <a:t>They are one of the smartest tribe in Iraq/Iran.</a:t>
            </a:r>
          </a:p>
          <a:p>
            <a:r>
              <a:rPr lang="en-GB" dirty="0">
                <a:solidFill>
                  <a:srgbClr val="202124"/>
                </a:solidFill>
                <a:latin typeface="Google Sans"/>
              </a:rPr>
              <a:t>They created the national language around the world.  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  <p:pic>
        <p:nvPicPr>
          <p:cNvPr id="1026" name="Picture 2" descr="What invention led to more discoveries: the wheel or writing? - Quora">
            <a:extLst>
              <a:ext uri="{FF2B5EF4-FFF2-40B4-BE49-F238E27FC236}">
                <a16:creationId xmlns:a16="http://schemas.microsoft.com/office/drawing/2014/main" id="{81DE2BF4-3620-425A-A2AB-3D148503A1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1062" y="1337733"/>
            <a:ext cx="3830804" cy="3830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83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umerians Windows game - ModDB">
            <a:extLst>
              <a:ext uri="{FF2B5EF4-FFF2-40B4-BE49-F238E27FC236}">
                <a16:creationId xmlns:a16="http://schemas.microsoft.com/office/drawing/2014/main" id="{3D901EDE-4F2F-4BAF-A8ED-F1224F06B4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0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5E9244A-79F9-4409-A0D9-F16A69B84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E1799-D9F9-4C8B-9542-17DFD83A5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300537" cy="4351338"/>
          </a:xfrm>
        </p:spPr>
        <p:txBody>
          <a:bodyPr/>
          <a:lstStyle/>
          <a:p>
            <a:r>
              <a:rPr lang="en-GB" dirty="0">
                <a:solidFill>
                  <a:srgbClr val="040C28"/>
                </a:solidFill>
                <a:latin typeface="Google Sans"/>
              </a:rPr>
              <a:t>They were the first at making </a:t>
            </a:r>
            <a:r>
              <a:rPr lang="en-GB" b="0" i="0" dirty="0">
                <a:solidFill>
                  <a:srgbClr val="040C28"/>
                </a:solidFill>
                <a:effectLst/>
                <a:latin typeface="Google Sans"/>
              </a:rPr>
              <a:t>the wheel, cuneiform script, arithmetic, geometry, irrigation, saws and other tools, sandals, chariots, grapple capable, and beer</a:t>
            </a:r>
            <a:r>
              <a:rPr lang="en-GB" b="0" i="0" dirty="0">
                <a:solidFill>
                  <a:srgbClr val="202124"/>
                </a:solidFill>
                <a:effectLst/>
                <a:latin typeface="Google Sans"/>
              </a:rPr>
              <a:t>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61611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ive Surprising Ways Mesopotamia Shaped the World | Ancient Origins">
            <a:extLst>
              <a:ext uri="{FF2B5EF4-FFF2-40B4-BE49-F238E27FC236}">
                <a16:creationId xmlns:a16="http://schemas.microsoft.com/office/drawing/2014/main" id="{D59676EB-A569-4D7E-9D18-2FA0B1D243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9670D6-BDA6-4D6F-A8BC-FCDB85693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will remember their history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DB1F8-C9A7-4EAA-A528-C617CE2B6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They were place in ancient Iraq.</a:t>
            </a:r>
          </a:p>
          <a:p>
            <a:r>
              <a:rPr lang="en-GB" dirty="0"/>
              <a:t>4200 years ago they created the wheel,  writing and chariots.</a:t>
            </a:r>
          </a:p>
          <a:p>
            <a:r>
              <a:rPr lang="en-GB" dirty="0"/>
              <a:t>Their favourite food is pig fat and they eat 4 jars it a day.</a:t>
            </a:r>
          </a:p>
          <a:p>
            <a:r>
              <a:rPr lang="en-GB" dirty="0"/>
              <a:t>They made the script in the southern of Iraq.</a:t>
            </a:r>
          </a:p>
          <a:p>
            <a:r>
              <a:rPr lang="en-GB" dirty="0"/>
              <a:t>They’ve built cities villages and towns.</a:t>
            </a:r>
          </a:p>
          <a:p>
            <a:r>
              <a:rPr lang="en-GB" dirty="0"/>
              <a:t>Their know for building 3D models.</a:t>
            </a:r>
          </a:p>
          <a:p>
            <a:r>
              <a:rPr lang="en-GB" dirty="0"/>
              <a:t>They love making pictures and decorating. 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4082974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</TotalTime>
  <Words>594</Words>
  <Application>Microsoft Office PowerPoint</Application>
  <PresentationFormat>Widescreen</PresentationFormat>
  <Paragraphs>63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Google Sans</vt:lpstr>
      <vt:lpstr>Office Theme</vt:lpstr>
      <vt:lpstr>The Sumer Warriors </vt:lpstr>
      <vt:lpstr>Where in the world?</vt:lpstr>
      <vt:lpstr>The start and end</vt:lpstr>
      <vt:lpstr>Knowledge, technology and skill</vt:lpstr>
      <vt:lpstr>The first</vt:lpstr>
      <vt:lpstr>We will remember their history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Sumer warriors</dc:title>
  <dc:creator>Year Six</dc:creator>
  <cp:lastModifiedBy>Year Six</cp:lastModifiedBy>
  <cp:revision>27</cp:revision>
  <dcterms:created xsi:type="dcterms:W3CDTF">2024-01-17T13:47:15Z</dcterms:created>
  <dcterms:modified xsi:type="dcterms:W3CDTF">2024-01-24T15:01:56Z</dcterms:modified>
</cp:coreProperties>
</file>