
<file path=[Content_Types].xml><?xml version="1.0" encoding="utf-8"?>
<Types xmlns="http://schemas.openxmlformats.org/package/2006/content-types">
  <Default Extension="jpe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1614" autoAdjust="0"/>
  </p:normalViewPr>
  <p:slideViewPr>
    <p:cSldViewPr snapToGrid="0">
      <p:cViewPr varScale="1">
        <p:scale>
          <a:sx n="51" d="100"/>
          <a:sy n="51" d="100"/>
        </p:scale>
        <p:origin x="150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2DDF5-B0FF-4575-810B-D86B150E2224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B029DB-7B7A-4647-8CE7-8C26187166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64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Delilah : The ancient </a:t>
            </a:r>
            <a:r>
              <a:rPr lang="en-GB" dirty="0" err="1"/>
              <a:t>Sumers</a:t>
            </a:r>
            <a:r>
              <a:rPr lang="en-GB" dirty="0"/>
              <a:t>.</a:t>
            </a:r>
          </a:p>
          <a:p>
            <a:r>
              <a:rPr lang="en-GB" dirty="0"/>
              <a:t>Amelie: by Delilah Amelie and Cayden.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B029DB-7B7A-4647-8CE7-8C261871667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145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Cayden : The </a:t>
            </a:r>
            <a:r>
              <a:rPr lang="en-GB" dirty="0" err="1"/>
              <a:t>sumers</a:t>
            </a:r>
            <a:r>
              <a:rPr lang="en-GB" dirty="0"/>
              <a:t> lived in modern Iraq and had a very hot and dry climate. Its is in the Northern Hemisphere.</a:t>
            </a:r>
          </a:p>
          <a:p>
            <a:r>
              <a:rPr lang="en-GB" dirty="0"/>
              <a:t>Delilah: It was a very hot country ( it was in the subtropics ).</a:t>
            </a:r>
          </a:p>
          <a:p>
            <a:r>
              <a:rPr lang="en-GB" dirty="0"/>
              <a:t>Amelie: The biggest rivers in Iraq are the Tigris river and  Euphrates river.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B029DB-7B7A-4647-8CE7-8C261871667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250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Cayden: The ancient Sumer lasted until c5300BC-c1940BC. the Ancient Sumer was for 3360 years</a:t>
            </a:r>
          </a:p>
          <a:p>
            <a:r>
              <a:rPr lang="en-US" dirty="0"/>
              <a:t>Amelie: Whilst there was the Sumer there was stone age in England.</a:t>
            </a:r>
          </a:p>
          <a:p>
            <a:r>
              <a:rPr lang="en-US" dirty="0"/>
              <a:t>Delilah: The leader of Sumer was the king Ghazi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B029DB-7B7A-4647-8CE7-8C261871667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419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Cayden: Craftsmen produced a range of golds, silvers, bronze and coppers and minutes were called units in the Ancient Sumer. </a:t>
            </a:r>
          </a:p>
          <a:p>
            <a:r>
              <a:rPr lang="en-US" dirty="0"/>
              <a:t>Amelie: They loved playing music and had a special Sumerian script</a:t>
            </a:r>
          </a:p>
          <a:p>
            <a:r>
              <a:rPr lang="en-US" dirty="0"/>
              <a:t>Delilah: They also loved making music.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B029DB-7B7A-4647-8CE7-8C261871667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833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Delilah: The Sumerians where first to invent the pottery wheel</a:t>
            </a:r>
          </a:p>
          <a:p>
            <a:r>
              <a:rPr lang="en-US" dirty="0"/>
              <a:t>Cayden: They made/improved lots of things like arithmetic, geometry, saws, sandals and more and did mathematics on clay tables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B029DB-7B7A-4647-8CE7-8C261871667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643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Amelie: This is the best civilization because the </a:t>
            </a:r>
            <a:r>
              <a:rPr lang="en-US" dirty="0" err="1"/>
              <a:t>sumerians</a:t>
            </a:r>
            <a:r>
              <a:rPr lang="en-US" dirty="0"/>
              <a:t> made and improved lots of stuff and made a big Sumerian script.</a:t>
            </a:r>
          </a:p>
          <a:p>
            <a:r>
              <a:rPr lang="en-US" dirty="0"/>
              <a:t>Cayden: They also made music to listen to.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B029DB-7B7A-4647-8CE7-8C261871667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473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3DF2D-F9A5-476A-82EF-85FFBB15118C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4BC4-BAE8-4B32-8B0D-00228A1C8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538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3DF2D-F9A5-476A-82EF-85FFBB15118C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4BC4-BAE8-4B32-8B0D-00228A1C8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012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3DF2D-F9A5-476A-82EF-85FFBB15118C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4BC4-BAE8-4B32-8B0D-00228A1C8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019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3DF2D-F9A5-476A-82EF-85FFBB15118C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4BC4-BAE8-4B32-8B0D-00228A1C8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723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3DF2D-F9A5-476A-82EF-85FFBB15118C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4BC4-BAE8-4B32-8B0D-00228A1C8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614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3DF2D-F9A5-476A-82EF-85FFBB15118C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4BC4-BAE8-4B32-8B0D-00228A1C8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227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3DF2D-F9A5-476A-82EF-85FFBB15118C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4BC4-BAE8-4B32-8B0D-00228A1C8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49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3DF2D-F9A5-476A-82EF-85FFBB15118C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4BC4-BAE8-4B32-8B0D-00228A1C8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6119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3DF2D-F9A5-476A-82EF-85FFBB15118C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4BC4-BAE8-4B32-8B0D-00228A1C8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135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3DF2D-F9A5-476A-82EF-85FFBB15118C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BF34BC4-BAE8-4B32-8B0D-00228A1C8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988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3DF2D-F9A5-476A-82EF-85FFBB15118C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4BC4-BAE8-4B32-8B0D-00228A1C8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32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3DF2D-F9A5-476A-82EF-85FFBB15118C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4BC4-BAE8-4B32-8B0D-00228A1C8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128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3DF2D-F9A5-476A-82EF-85FFBB15118C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4BC4-BAE8-4B32-8B0D-00228A1C8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781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3DF2D-F9A5-476A-82EF-85FFBB15118C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4BC4-BAE8-4B32-8B0D-00228A1C8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025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3DF2D-F9A5-476A-82EF-85FFBB15118C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4BC4-BAE8-4B32-8B0D-00228A1C8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654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3DF2D-F9A5-476A-82EF-85FFBB15118C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4BC4-BAE8-4B32-8B0D-00228A1C8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643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3DF2D-F9A5-476A-82EF-85FFBB15118C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4BC4-BAE8-4B32-8B0D-00228A1C8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479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493DF2D-F9A5-476A-82EF-85FFBB15118C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BF34BC4-BAE8-4B32-8B0D-00228A1C8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690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  <p:sldLayoutId id="21474838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c-sa/3.0/" TargetMode="External"/><Relationship Id="rId4" Type="http://schemas.openxmlformats.org/officeDocument/2006/relationships/hyperlink" Target="http://brewminate.com/ancient-mesopotamia-the-rise-of-civilization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c-sa/3.0/" TargetMode="External"/><Relationship Id="rId4" Type="http://schemas.openxmlformats.org/officeDocument/2006/relationships/hyperlink" Target="http://brewminate.com/a-brief-history-of-ancient-mesopotamian-civilization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en.wikipedia.org/wiki/Sumer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en.turkcewiki.org/wiki/Cuneifor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human.libretexts.org/Bookshelves/Art/Art_History_(Boundless)/03:_Art_of_the_Ancient_Near_East/3.01:_Mesopotami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c-nd/3.0/" TargetMode="External"/><Relationship Id="rId4" Type="http://schemas.openxmlformats.org/officeDocument/2006/relationships/hyperlink" Target="https://myriammahiques.blogspot.com/2010/05/deluge-in-archaic-sumerian-citie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27E7EB2-6733-407A-96F6-40A3AE6EE831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736" y="0"/>
            <a:ext cx="12184264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A16FDD-1E88-4B05-9A26-475D6F831F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9725" y="482600"/>
            <a:ext cx="9144000" cy="2387600"/>
          </a:xfrm>
        </p:spPr>
        <p:txBody>
          <a:bodyPr/>
          <a:lstStyle/>
          <a:p>
            <a:r>
              <a:rPr lang="en-GB" dirty="0"/>
              <a:t>THE ANCIENT SUMERS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A1F85D-2872-47FE-9107-09390C199D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2600" y="4064001"/>
            <a:ext cx="9144000" cy="1655762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By Delilah, Amelie and Cayden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AF9622-FDCE-45F1-B4D6-D53656F36BEA}"/>
              </a:ext>
            </a:extLst>
          </p:cNvPr>
          <p:cNvSpPr txBox="1"/>
          <p:nvPr/>
        </p:nvSpPr>
        <p:spPr>
          <a:xfrm>
            <a:off x="3868" y="6858000"/>
            <a:ext cx="121842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4" tooltip="http://brewminate.com/ancient-mesopotamia-the-rise-of-civilization/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5" tooltip="https://creativecommons.org/licenses/by-nc-sa/3.0/"/>
              </a:rPr>
              <a:t>CC BY-SA-NC</a:t>
            </a:r>
            <a:endParaRPr lang="en-GB" sz="900"/>
          </a:p>
        </p:txBody>
      </p:sp>
    </p:spTree>
    <p:extLst>
      <p:ext uri="{BB962C8B-B14F-4D97-AF65-F5344CB8AC3E}">
        <p14:creationId xmlns:p14="http://schemas.microsoft.com/office/powerpoint/2010/main" val="18171151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19915-59AC-4165-B25E-6F25E374F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-75347"/>
            <a:ext cx="10058400" cy="1450757"/>
          </a:xfrm>
        </p:spPr>
        <p:txBody>
          <a:bodyPr/>
          <a:lstStyle/>
          <a:p>
            <a:pPr algn="ctr"/>
            <a:r>
              <a:rPr lang="en-GB" dirty="0"/>
              <a:t> Where was the Sumer Civilisation?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601CD-60F0-4A37-92C6-C20B2E0A3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24990"/>
            <a:ext cx="10058400" cy="4023360"/>
          </a:xfrm>
        </p:spPr>
        <p:txBody>
          <a:bodyPr/>
          <a:lstStyle/>
          <a:p>
            <a:r>
              <a:rPr lang="en-GB" dirty="0"/>
              <a:t>Iraq, Northern Hemisphere.</a:t>
            </a:r>
          </a:p>
          <a:p>
            <a:r>
              <a:rPr lang="en-GB" dirty="0"/>
              <a:t>Subtropics</a:t>
            </a:r>
          </a:p>
          <a:p>
            <a:r>
              <a:rPr lang="en-GB" dirty="0"/>
              <a:t>Tigris river and Euphrates river.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DAE66C-7308-42A0-9CCB-CD125802B5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654800" y="1525270"/>
            <a:ext cx="4699000" cy="432308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89F715-D038-430D-9B71-9D3A519732A2}"/>
              </a:ext>
            </a:extLst>
          </p:cNvPr>
          <p:cNvSpPr txBox="1"/>
          <p:nvPr/>
        </p:nvSpPr>
        <p:spPr>
          <a:xfrm>
            <a:off x="6000750" y="7000874"/>
            <a:ext cx="57086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4" tooltip="http://brewminate.com/a-brief-history-of-ancient-mesopotamian-civilization/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5" tooltip="https://creativecommons.org/licenses/by-nc-sa/3.0/"/>
              </a:rPr>
              <a:t>CC BY-SA-NC</a:t>
            </a:r>
            <a:endParaRPr lang="en-GB" sz="900"/>
          </a:p>
        </p:txBody>
      </p:sp>
    </p:spTree>
    <p:extLst>
      <p:ext uri="{BB962C8B-B14F-4D97-AF65-F5344CB8AC3E}">
        <p14:creationId xmlns:p14="http://schemas.microsoft.com/office/powerpoint/2010/main" val="1492464753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7675E-AA14-4BFA-B00D-77DCFC250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When did the civilisation start?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47D07-71F2-4856-BCC8-D101EB3D5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6643" y="2631429"/>
            <a:ext cx="10018713" cy="3124201"/>
          </a:xfrm>
        </p:spPr>
        <p:txBody>
          <a:bodyPr/>
          <a:lstStyle/>
          <a:p>
            <a:r>
              <a:rPr lang="en-GB" dirty="0"/>
              <a:t>c5300BC –c1940bc.</a:t>
            </a:r>
          </a:p>
          <a:p>
            <a:r>
              <a:rPr lang="en-GB" dirty="0"/>
              <a:t>The Sumer there was stone age in England.</a:t>
            </a:r>
          </a:p>
          <a:p>
            <a:r>
              <a:rPr lang="en-GB" dirty="0"/>
              <a:t> The king (Ghazi).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EF4DFD7-ACA2-4BE4-B21C-46D725B9BB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934200" y="3175644"/>
            <a:ext cx="4581525" cy="331723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19DC333-E549-47CB-A56C-F14D03E0DF25}"/>
              </a:ext>
            </a:extLst>
          </p:cNvPr>
          <p:cNvSpPr txBox="1"/>
          <p:nvPr/>
        </p:nvSpPr>
        <p:spPr>
          <a:xfrm>
            <a:off x="6934200" y="6492875"/>
            <a:ext cx="45815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4" tooltip="https://en.wikipedia.org/wiki/Sumer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5" tooltip="https://creativecommons.org/licenses/by-sa/3.0/"/>
              </a:rPr>
              <a:t>CC BY-SA</a:t>
            </a:r>
            <a:endParaRPr lang="en-GB" sz="900"/>
          </a:p>
        </p:txBody>
      </p:sp>
    </p:spTree>
    <p:extLst>
      <p:ext uri="{BB962C8B-B14F-4D97-AF65-F5344CB8AC3E}">
        <p14:creationId xmlns:p14="http://schemas.microsoft.com/office/powerpoint/2010/main" val="51706294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497F8-7B82-41BF-9EB9-861C4E402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71476" y="381000"/>
            <a:ext cx="10018713" cy="1752599"/>
          </a:xfrm>
        </p:spPr>
        <p:txBody>
          <a:bodyPr/>
          <a:lstStyle/>
          <a:p>
            <a:r>
              <a:rPr lang="en-GB" dirty="0"/>
              <a:t>What did they make?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7DDB0-49C4-4143-BD68-B15CE99F5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Ziggurats, arches and domes.</a:t>
            </a:r>
          </a:p>
          <a:p>
            <a:r>
              <a:rPr lang="en-GB" dirty="0"/>
              <a:t> Gold, silver, bronze and copper.</a:t>
            </a:r>
          </a:p>
          <a:p>
            <a:r>
              <a:rPr lang="en-GB" dirty="0"/>
              <a:t>They loved playing music and listening to it.</a:t>
            </a:r>
          </a:p>
          <a:p>
            <a:r>
              <a:rPr lang="en-GB" dirty="0"/>
              <a:t> Special Sumerian script.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21C939-F648-435C-BE35-EE2182A436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791450" y="0"/>
            <a:ext cx="440055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4DEB43C-ABDA-4F7F-9C7C-1536DF44BD87}"/>
              </a:ext>
            </a:extLst>
          </p:cNvPr>
          <p:cNvSpPr txBox="1"/>
          <p:nvPr/>
        </p:nvSpPr>
        <p:spPr>
          <a:xfrm>
            <a:off x="7791450" y="6858000"/>
            <a:ext cx="44005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4" tooltip="https://en.turkcewiki.org/wiki/Cuneiform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5" tooltip="https://creativecommons.org/licenses/by-sa/3.0/"/>
              </a:rPr>
              <a:t>CC BY-SA</a:t>
            </a:r>
            <a:endParaRPr lang="en-GB" sz="900"/>
          </a:p>
        </p:txBody>
      </p:sp>
    </p:spTree>
    <p:extLst>
      <p:ext uri="{BB962C8B-B14F-4D97-AF65-F5344CB8AC3E}">
        <p14:creationId xmlns:p14="http://schemas.microsoft.com/office/powerpoint/2010/main" val="1886809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DAEFE-1735-497A-BD10-95C613118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          What they used.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23EAA-9BFF-42DA-8830-12661CA61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6643" y="2933700"/>
            <a:ext cx="10018713" cy="3124201"/>
          </a:xfrm>
        </p:spPr>
        <p:txBody>
          <a:bodyPr/>
          <a:lstStyle/>
          <a:p>
            <a:r>
              <a:rPr lang="en-GB" dirty="0"/>
              <a:t> ( Pottery ) wheel.</a:t>
            </a:r>
          </a:p>
          <a:p>
            <a:r>
              <a:rPr lang="en-GB" dirty="0"/>
              <a:t>Arithmetic, geometry, irrigation, saws, sandals</a:t>
            </a:r>
          </a:p>
          <a:p>
            <a:pPr marL="0" indent="0">
              <a:buNone/>
            </a:pPr>
            <a:r>
              <a:rPr lang="en-GB" dirty="0"/>
              <a:t>, chariots, harpoons and beer.</a:t>
            </a:r>
          </a:p>
          <a:p>
            <a:r>
              <a:rPr lang="en-GB" dirty="0"/>
              <a:t> Mathematics on clay tables.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99A6C4-8F40-4BF7-A66E-7EE99EB9E0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486650" y="3049116"/>
            <a:ext cx="4457700" cy="36316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BBCE7F8-DDCE-4477-B05A-39B3227C9653}"/>
              </a:ext>
            </a:extLst>
          </p:cNvPr>
          <p:cNvSpPr txBox="1"/>
          <p:nvPr/>
        </p:nvSpPr>
        <p:spPr>
          <a:xfrm>
            <a:off x="5829300" y="6565392"/>
            <a:ext cx="63627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4" tooltip="https://human.libretexts.org/Bookshelves/Art/Art_History_(Boundless)/03:_Art_of_the_Ancient_Near_East/3.01:_Mesopotamia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5" tooltip="https://creativecommons.org/licenses/by-sa/3.0/"/>
              </a:rPr>
              <a:t>CC BY-SA</a:t>
            </a:r>
            <a:endParaRPr lang="en-GB" sz="900"/>
          </a:p>
        </p:txBody>
      </p:sp>
    </p:spTree>
    <p:extLst>
      <p:ext uri="{BB962C8B-B14F-4D97-AF65-F5344CB8AC3E}">
        <p14:creationId xmlns:p14="http://schemas.microsoft.com/office/powerpoint/2010/main" val="3540941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BC5D399-69DB-44EE-B6AF-E0231A0EF30F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CC17F3E-EDB9-4DB9-9D82-07F975D5B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will they be remembered as.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EEFB6-EFB7-4CC7-B951-0C976EF94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This is the best civilisation because the Sumerian made and improved lots of stuff and made a big Sumerian script. They also  made music.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B050A1-B200-4179-953B-6D042D9E1BFA}"/>
              </a:ext>
            </a:extLst>
          </p:cNvPr>
          <p:cNvSpPr txBox="1"/>
          <p:nvPr/>
        </p:nvSpPr>
        <p:spPr>
          <a:xfrm>
            <a:off x="5810250" y="6176963"/>
            <a:ext cx="5276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hlinkClick r:id="rId4" tooltip="https://myriammahiques.blogspot.com/2010/05/deluge-in-archaic-sumerian-cities.html"/>
              </a:rPr>
              <a:t>This Photo</a:t>
            </a:r>
            <a:r>
              <a:rPr lang="en-GB" sz="900" dirty="0"/>
              <a:t> by Unknown Author is licensed under </a:t>
            </a:r>
            <a:r>
              <a:rPr lang="en-GB" sz="900" dirty="0">
                <a:hlinkClick r:id="rId5" tooltip="https://creativecommons.org/licenses/by-nc-nd/3.0/"/>
              </a:rPr>
              <a:t>CC BY-NC-ND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28666724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231</TotalTime>
  <Words>441</Words>
  <Application>Microsoft Office PowerPoint</Application>
  <PresentationFormat>Widescreen</PresentationFormat>
  <Paragraphs>54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Corbel</vt:lpstr>
      <vt:lpstr>Parallax</vt:lpstr>
      <vt:lpstr>THE ANCIENT SUMERS</vt:lpstr>
      <vt:lpstr> Where was the Sumer Civilisation?</vt:lpstr>
      <vt:lpstr>When did the civilisation start?</vt:lpstr>
      <vt:lpstr>What did they make?</vt:lpstr>
      <vt:lpstr>                      What they used.</vt:lpstr>
      <vt:lpstr>What will they be remembered as.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SUMMER SUMERS</dc:title>
  <dc:creator>Year Six</dc:creator>
  <cp:lastModifiedBy>Year Six</cp:lastModifiedBy>
  <cp:revision>25</cp:revision>
  <dcterms:created xsi:type="dcterms:W3CDTF">2024-01-17T13:40:32Z</dcterms:created>
  <dcterms:modified xsi:type="dcterms:W3CDTF">2024-01-24T14:48:20Z</dcterms:modified>
</cp:coreProperties>
</file>