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63" r:id="rId3"/>
    <p:sldId id="264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B3330-1151-4776-A46E-5919ED5CC9B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94C1-B862-4F64-B534-A66BB4804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6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The Ancient Sumer made the 60 minute clock they also built boats, carts and chariots to get around. They made weapons such as bows and arrows, spears , swords and 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94C1-B862-4F64-B534-A66BB48045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2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were the first to invent the wheel even though you may have been told the </a:t>
            </a:r>
            <a:r>
              <a:rPr lang="en-US"/>
              <a:t>Egyptians did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94C1-B862-4F64-B534-A66BB48045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1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Ancient Sumer made the 60 minute clock they also built boats, carts and chariots to get around.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94C1-B862-4F64-B534-A66BB480451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2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7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8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84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78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0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6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428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989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55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8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86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6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1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3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1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26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8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C1ACE1-3302-4B57-8A2B-5FA733A39E3C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F311C4-CDFD-4AEB-A408-DCFEB61D3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mesopotamian_bronze_daggers,_axe_head_and_mattock_rem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86CC-9885-423B-A469-4FC45AA73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9252"/>
            <a:ext cx="9144000" cy="1498600"/>
          </a:xfrm>
        </p:spPr>
        <p:txBody>
          <a:bodyPr>
            <a:normAutofit/>
          </a:bodyPr>
          <a:lstStyle/>
          <a:p>
            <a:r>
              <a:rPr lang="en-GB" sz="7200" dirty="0"/>
              <a:t>Super Super Sumer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65B4E-09E4-47BF-A6FA-30D4AA877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9900"/>
            <a:ext cx="9144000" cy="2247900"/>
          </a:xfrm>
        </p:spPr>
        <p:txBody>
          <a:bodyPr/>
          <a:lstStyle/>
          <a:p>
            <a:r>
              <a:rPr lang="en-GB" dirty="0"/>
              <a:t>By Ben, Ruben, Faye and Saskia</a:t>
            </a:r>
          </a:p>
          <a:p>
            <a:endParaRPr lang="en-GB" dirty="0"/>
          </a:p>
          <a:p>
            <a:r>
              <a:rPr lang="en-GB" dirty="0"/>
              <a:t>We are doing a presentation about the Ancient Sumer's</a:t>
            </a:r>
          </a:p>
        </p:txBody>
      </p:sp>
    </p:spTree>
    <p:extLst>
      <p:ext uri="{BB962C8B-B14F-4D97-AF65-F5344CB8AC3E}">
        <p14:creationId xmlns:p14="http://schemas.microsoft.com/office/powerpoint/2010/main" val="58039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13F03-0FCB-4E70-BC5F-4D090FED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the ancient Sumer’s based 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41495-5BDF-426C-9D55-3D823494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852060" cy="3535643"/>
          </a:xfrm>
        </p:spPr>
        <p:txBody>
          <a:bodyPr/>
          <a:lstStyle/>
          <a:p>
            <a:r>
              <a:rPr lang="en-US" dirty="0"/>
              <a:t>Ancient Sumer was sighted in the east of an area referred to as ‘the fertile crescent’ which was part of a larger area: Mesopotamia </a:t>
            </a:r>
          </a:p>
          <a:p>
            <a:r>
              <a:rPr lang="en-US" dirty="0"/>
              <a:t>Sumer’s lived from around 5,000-2,350 BC </a:t>
            </a:r>
          </a:p>
          <a:p>
            <a:r>
              <a:rPr lang="en-US" dirty="0"/>
              <a:t>Located between Tigris and Euphrates rivers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7C0A7-1C08-45BC-8F67-7EB71E348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17" y="3339102"/>
            <a:ext cx="4572052" cy="28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7C50-B805-415E-AA95-D38B2231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A7E3B-3975-4338-ACD0-79B56A2F9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5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06BD-64A3-4C46-A78D-34B6F8B7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700" dirty="0"/>
              <a:t>What did the Ancient Sumer build? </a:t>
            </a:r>
            <a:endParaRPr lang="en-GB" sz="5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0722-579D-40E3-ADE4-7D0EBB98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2556931"/>
            <a:ext cx="5812861" cy="3743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The Ancient Sumer made the 60 minute clock they also built boats, carts and chariots to get around. They made weapons such as:</a:t>
            </a:r>
            <a:endParaRPr lang="en-GB" dirty="0"/>
          </a:p>
          <a:p>
            <a:r>
              <a:rPr lang="en-GB" dirty="0"/>
              <a:t>Axes			 </a:t>
            </a:r>
          </a:p>
          <a:p>
            <a:r>
              <a:rPr lang="en-GB" dirty="0"/>
              <a:t>Spears               </a:t>
            </a:r>
          </a:p>
          <a:p>
            <a:r>
              <a:rPr lang="en-GB" dirty="0"/>
              <a:t>Bows and arrows</a:t>
            </a:r>
          </a:p>
          <a:p>
            <a:r>
              <a:rPr lang="en-GB" dirty="0"/>
              <a:t>Swords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C1CE8-2F87-446F-82AC-F8F097573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47748" y="2652927"/>
            <a:ext cx="4759061" cy="3507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83E5B9-E855-4585-B01C-FF80A6B6ACFA}"/>
              </a:ext>
            </a:extLst>
          </p:cNvPr>
          <p:cNvSpPr txBox="1"/>
          <p:nvPr/>
        </p:nvSpPr>
        <p:spPr>
          <a:xfrm>
            <a:off x="6753765" y="6910590"/>
            <a:ext cx="4759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commons.wikimedia.org/wiki/file:mesopotamian_bronze_daggers,_axe_head_and_mattock_rem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2B3CB-8938-4F1F-9E40-D44C67CB7C57}"/>
              </a:ext>
            </a:extLst>
          </p:cNvPr>
          <p:cNvSpPr txBox="1"/>
          <p:nvPr/>
        </p:nvSpPr>
        <p:spPr>
          <a:xfrm>
            <a:off x="4060874" y="4324605"/>
            <a:ext cx="2053883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Sickle Swords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Maces</a:t>
            </a:r>
          </a:p>
          <a:p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Adzes</a:t>
            </a:r>
          </a:p>
          <a:p>
            <a:endParaRPr lang="en-GB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Hoes </a:t>
            </a:r>
          </a:p>
        </p:txBody>
      </p:sp>
    </p:spTree>
    <p:extLst>
      <p:ext uri="{BB962C8B-B14F-4D97-AF65-F5344CB8AC3E}">
        <p14:creationId xmlns:p14="http://schemas.microsoft.com/office/powerpoint/2010/main" val="392928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6869-BDDE-48CE-8012-6DD51DB6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69590"/>
            <a:ext cx="9601196" cy="1303867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Where they the first to make anything? </a:t>
            </a:r>
            <a:endParaRPr lang="en-GB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4C549-993A-4420-87BC-DFCC4613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40" y="2982351"/>
            <a:ext cx="6802646" cy="2861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They were actually the first to invent the wheel. </a:t>
            </a:r>
          </a:p>
        </p:txBody>
      </p:sp>
    </p:spTree>
    <p:extLst>
      <p:ext uri="{BB962C8B-B14F-4D97-AF65-F5344CB8AC3E}">
        <p14:creationId xmlns:p14="http://schemas.microsoft.com/office/powerpoint/2010/main" val="37079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5EAC-A8C8-4183-BD19-A7201BCF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 </a:t>
            </a: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4AFC-1943-4A9F-AD3A-B3B879991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Did they use potters wheels?  Yes they did, they invented the potters wheel!</a:t>
            </a:r>
          </a:p>
          <a:p>
            <a:pPr marL="0" indent="0">
              <a:buNone/>
            </a:pPr>
            <a:r>
              <a:rPr lang="en-US" dirty="0"/>
              <a:t>Did they have a form of writing? They made the earliest form of writing called cuneiform.</a:t>
            </a:r>
          </a:p>
          <a:p>
            <a:pPr marL="0" indent="0">
              <a:buNone/>
            </a:pPr>
            <a:r>
              <a:rPr lang="en-US" dirty="0"/>
              <a:t>Did they build cities?  They built villages, towns and cities.</a:t>
            </a:r>
          </a:p>
          <a:p>
            <a:pPr marL="0" indent="0">
              <a:buNone/>
            </a:pPr>
            <a:r>
              <a:rPr lang="en-US" dirty="0"/>
              <a:t>Did they use mathematics? Yes </a:t>
            </a:r>
          </a:p>
          <a:p>
            <a:pPr marL="0" indent="0">
              <a:buNone/>
            </a:pPr>
            <a:r>
              <a:rPr lang="en-US" dirty="0"/>
              <a:t>Did they measure time in some way? Yes, they used a complex system</a:t>
            </a:r>
          </a:p>
        </p:txBody>
      </p:sp>
    </p:spTree>
    <p:extLst>
      <p:ext uri="{BB962C8B-B14F-4D97-AF65-F5344CB8AC3E}">
        <p14:creationId xmlns:p14="http://schemas.microsoft.com/office/powerpoint/2010/main" val="61900808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6D5D-4EE2-40B1-B739-3B38871C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/>
              <a:t>Are the Ancient Sumer's the best civilization?</a:t>
            </a:r>
            <a:endParaRPr lang="en-GB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09AB-47EF-4042-9B2B-24741D1D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Sumer's are the best civilization because they were very good at writing, making laws and science. They had a flair for innovation. They made the wheel and if they didn't the it probably wouldn’t exist.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638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280</TotalTime>
  <Words>336</Words>
  <Application>Microsoft Office PowerPoint</Application>
  <PresentationFormat>Widescreen</PresentationFormat>
  <Paragraphs>45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Super Super Sumer</vt:lpstr>
      <vt:lpstr>Where were the ancient Sumer’s based ?</vt:lpstr>
      <vt:lpstr>PowerPoint Presentation</vt:lpstr>
      <vt:lpstr>What did the Ancient Sumer build? </vt:lpstr>
      <vt:lpstr>Where they the first to make anything? </vt:lpstr>
      <vt:lpstr>Questions? </vt:lpstr>
      <vt:lpstr>Are the Ancient Sumer's the best civilization?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Year Six</dc:creator>
  <cp:lastModifiedBy>Year Six</cp:lastModifiedBy>
  <cp:revision>33</cp:revision>
  <dcterms:created xsi:type="dcterms:W3CDTF">2024-01-17T14:42:08Z</dcterms:created>
  <dcterms:modified xsi:type="dcterms:W3CDTF">2024-01-24T16:42:03Z</dcterms:modified>
</cp:coreProperties>
</file>