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ar Six" initials="YS" lastIdx="1" clrIdx="0">
    <p:extLst>
      <p:ext uri="{19B8F6BF-5375-455C-9EA6-DF929625EA0E}">
        <p15:presenceInfo xmlns:p15="http://schemas.microsoft.com/office/powerpoint/2012/main" userId="S-1-5-21-818650280-3279578926-3198837831-11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>
        <p:scale>
          <a:sx n="65" d="100"/>
          <a:sy n="65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640C-C523-42A9-B937-E052A4F9AEC0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8552F-504A-42FA-AF63-1AFB1E48D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6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err="1"/>
              <a:t>indus</a:t>
            </a:r>
            <a:r>
              <a:rPr lang="en-GB" dirty="0"/>
              <a:t> valley was Based in western India &amp; Pakistan.</a:t>
            </a:r>
          </a:p>
          <a:p>
            <a:r>
              <a:rPr lang="en-GB" dirty="0"/>
              <a:t>It was One of the world’s first four river civilisations. </a:t>
            </a:r>
          </a:p>
          <a:p>
            <a:r>
              <a:rPr lang="en-GB" dirty="0"/>
              <a:t>The climate was 30*c in the summer and 13*c in winter, also high mountain climate was affected in the civilisation.</a:t>
            </a:r>
          </a:p>
          <a:p>
            <a:r>
              <a:rPr lang="en-GB" dirty="0"/>
              <a:t>People lived in mud brick houses, had a water system for houses &amp; had minerals like: Tin, copper and lead.</a:t>
            </a:r>
          </a:p>
          <a:p>
            <a:r>
              <a:rPr lang="en-GB" dirty="0"/>
              <a:t>There was the Indus river that made it one of the 4 river civilisations.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8552F-504A-42FA-AF63-1AFB1E48DA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1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Indus valley was a civilization from 3300 BC- 1900 BC.</a:t>
            </a:r>
          </a:p>
          <a:p>
            <a:r>
              <a:rPr lang="en-US" dirty="0"/>
              <a:t>The Stone Age was coming to an end when they civilization was starting to begin.</a:t>
            </a:r>
          </a:p>
          <a:p>
            <a:r>
              <a:rPr lang="en-US" dirty="0"/>
              <a:t>There wasn’t an individual leader for the civilization but cities had there own leaders like Mohenjo-Daro.</a:t>
            </a:r>
          </a:p>
          <a:p>
            <a:r>
              <a:rPr lang="en-US" dirty="0"/>
              <a:t>Because of floods in Asia, they formed rivers and then the Indus river was created.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8552F-504A-42FA-AF63-1AFB1E48DA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1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had minerals that were Lead and tin.</a:t>
            </a:r>
          </a:p>
          <a:p>
            <a:r>
              <a:rPr lang="en-US" dirty="0"/>
              <a:t>Children played with toys that were made out of terracotta pottery and board games made out of ivory.</a:t>
            </a:r>
          </a:p>
          <a:p>
            <a:r>
              <a:rPr lang="en-US" dirty="0"/>
              <a:t>The cities in the civilization had clear evidence of broad streets &amp; access to water systems like Mohenjo-Daro.</a:t>
            </a:r>
          </a:p>
          <a:p>
            <a:r>
              <a:rPr lang="en-US" dirty="0"/>
              <a:t>There were skilled craftsmen who worked with: Metals and clay, hunters ,fisherman ,builders and scribes. </a:t>
            </a:r>
          </a:p>
          <a:p>
            <a:r>
              <a:rPr lang="en-US" dirty="0"/>
              <a:t>They had an early form of writing that was called Harappan.</a:t>
            </a:r>
          </a:p>
          <a:p>
            <a:r>
              <a:rPr lang="en-US" dirty="0"/>
              <a:t> The weapons people in the Indus valley used were spears with leaf-shaped spearheads.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8552F-504A-42FA-AF63-1AFB1E48DA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every house. They were the first to have Working water systems and toilets </a:t>
            </a:r>
          </a:p>
          <a:p>
            <a:r>
              <a:rPr lang="en-US" dirty="0"/>
              <a:t>The Indus valley were also the first to grow cotton and weave cotton , the number system and board games.</a:t>
            </a:r>
          </a:p>
          <a:p>
            <a:r>
              <a:rPr lang="en-US" dirty="0"/>
              <a:t>They were the first to develop a system of uniform weights and measures </a:t>
            </a:r>
          </a:p>
          <a:p>
            <a:r>
              <a:rPr lang="en-US" dirty="0"/>
              <a:t>Seal carving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8552F-504A-42FA-AF63-1AFB1E48DA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5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16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3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5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7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06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2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2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8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508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981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F697AC-D6DF-4AA7-B745-0FC01AA0CC5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9DBB68-1CC5-47FB-B48D-308D9E583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4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0A9D-7C8F-4283-B437-7BE919CFF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Indus explorers research the Indus valley.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374DF-357A-44DB-B644-0EFD953F4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GB" b="1" dirty="0">
                <a:solidFill>
                  <a:schemeClr val="tx1"/>
                </a:solidFill>
              </a:rPr>
              <a:t>y </a:t>
            </a:r>
            <a:r>
              <a:rPr lang="en-GB" b="1" dirty="0" err="1">
                <a:solidFill>
                  <a:schemeClr val="tx1"/>
                </a:solidFill>
              </a:rPr>
              <a:t>Manraaz</a:t>
            </a:r>
            <a:r>
              <a:rPr lang="en-GB" b="1" dirty="0">
                <a:solidFill>
                  <a:schemeClr val="tx1"/>
                </a:solidFill>
              </a:rPr>
              <a:t>, Joey and Ruby.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4C4E408-94AB-46A3-871B-9085CC7B76A3}"/>
              </a:ext>
            </a:extLst>
          </p:cNvPr>
          <p:cNvSpPr/>
          <p:nvPr/>
        </p:nvSpPr>
        <p:spPr>
          <a:xfrm>
            <a:off x="8013289" y="3888658"/>
            <a:ext cx="403123" cy="380027"/>
          </a:xfrm>
          <a:prstGeom prst="star5">
            <a:avLst>
              <a:gd name="adj" fmla="val 23915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30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54CD6-7EE9-4F05-B5ED-681281C3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2" y="490385"/>
            <a:ext cx="6548283" cy="1633384"/>
          </a:xfrm>
        </p:spPr>
        <p:txBody>
          <a:bodyPr>
            <a:normAutofit/>
          </a:bodyPr>
          <a:lstStyle/>
          <a:p>
            <a:r>
              <a:rPr lang="en-GB" sz="7200" dirty="0"/>
              <a:t>    settlements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5EB0-4347-47AC-A567-F66F813D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519860"/>
            <a:ext cx="4316361" cy="4772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  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Based in </a:t>
            </a:r>
            <a:r>
              <a:rPr lang="en-GB" b="1" dirty="0"/>
              <a:t>western India &amp; Pakistan</a:t>
            </a:r>
            <a:r>
              <a:rPr lang="en-GB" dirty="0"/>
              <a:t>.</a:t>
            </a:r>
          </a:p>
          <a:p>
            <a:r>
              <a:rPr lang="en-GB" dirty="0"/>
              <a:t>One of the world’s first four civilisations. </a:t>
            </a:r>
          </a:p>
          <a:p>
            <a:r>
              <a:rPr lang="en-GB" dirty="0"/>
              <a:t>Climate was 30*c in the summer and 13*c in winter.</a:t>
            </a:r>
          </a:p>
          <a:p>
            <a:r>
              <a:rPr lang="en-GB" dirty="0"/>
              <a:t>People lived in mud brick houses, had a water system for houses &amp; had minerals </a:t>
            </a:r>
          </a:p>
          <a:p>
            <a:r>
              <a:rPr lang="en-GB" dirty="0"/>
              <a:t>There was the Indus river that made it one of the 4 river civilisations.</a:t>
            </a:r>
          </a:p>
        </p:txBody>
      </p:sp>
    </p:spTree>
    <p:extLst>
      <p:ext uri="{BB962C8B-B14F-4D97-AF65-F5344CB8AC3E}">
        <p14:creationId xmlns:p14="http://schemas.microsoft.com/office/powerpoint/2010/main" val="418621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C08E-6144-457E-9257-5584743ED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007" y="445063"/>
            <a:ext cx="8622890" cy="1271574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</a:t>
            </a:r>
            <a:r>
              <a:rPr lang="en-US" sz="6000" dirty="0"/>
              <a:t>how it all started  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D7A3-4978-4ED3-AEA6-3796C0F99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92" y="1716637"/>
            <a:ext cx="4218369" cy="4222047"/>
          </a:xfrm>
        </p:spPr>
        <p:txBody>
          <a:bodyPr/>
          <a:lstStyle/>
          <a:p>
            <a:r>
              <a:rPr lang="en-US" dirty="0"/>
              <a:t>They lived from </a:t>
            </a:r>
            <a:r>
              <a:rPr lang="en-US" b="1" dirty="0"/>
              <a:t>3300 BC- 1900 BC.</a:t>
            </a:r>
          </a:p>
          <a:p>
            <a:r>
              <a:rPr lang="en-US" dirty="0"/>
              <a:t>The </a:t>
            </a:r>
            <a:r>
              <a:rPr lang="en-US" b="1" dirty="0"/>
              <a:t>Stone Age </a:t>
            </a:r>
            <a:r>
              <a:rPr lang="en-US" dirty="0"/>
              <a:t>was coming to an end when they were just beginning.</a:t>
            </a:r>
          </a:p>
          <a:p>
            <a:r>
              <a:rPr lang="en-US" dirty="0"/>
              <a:t>There wasn’t an individual leader for the civilization but cities had there own leaders like </a:t>
            </a:r>
            <a:r>
              <a:rPr lang="en-US" b="1" dirty="0"/>
              <a:t>Mohenjo-Daro.</a:t>
            </a:r>
          </a:p>
          <a:p>
            <a:r>
              <a:rPr lang="en-US" dirty="0"/>
              <a:t>Because of floods in </a:t>
            </a:r>
            <a:r>
              <a:rPr lang="en-US" b="1" dirty="0"/>
              <a:t>Asia</a:t>
            </a:r>
            <a:r>
              <a:rPr lang="en-US" dirty="0"/>
              <a:t>, they formed rivers and then the Indus river was created.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3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B8CC-F36B-47CD-A008-95B8CC55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36" y="501446"/>
            <a:ext cx="9566787" cy="1101213"/>
          </a:xfrm>
        </p:spPr>
        <p:txBody>
          <a:bodyPr>
            <a:noAutofit/>
          </a:bodyPr>
          <a:lstStyle/>
          <a:p>
            <a:r>
              <a:rPr lang="en-US" sz="4800" dirty="0"/>
              <a:t>WHAT KNOWLEDGE DID THEY HAVE</a:t>
            </a:r>
            <a:endParaRPr lang="en-GB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356ECB-794B-4FA3-9B7E-5D6C40089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690688"/>
            <a:ext cx="11002297" cy="3372925"/>
          </a:xfrm>
        </p:spPr>
        <p:txBody>
          <a:bodyPr/>
          <a:lstStyle/>
          <a:p>
            <a:r>
              <a:rPr lang="en-US" dirty="0"/>
              <a:t>They had </a:t>
            </a:r>
            <a:r>
              <a:rPr lang="en-US" b="1" dirty="0"/>
              <a:t>minerals.</a:t>
            </a:r>
          </a:p>
          <a:p>
            <a:r>
              <a:rPr lang="en-US" dirty="0"/>
              <a:t>Children played with </a:t>
            </a:r>
            <a:r>
              <a:rPr lang="en-US" b="1" dirty="0"/>
              <a:t>toys</a:t>
            </a:r>
            <a:r>
              <a:rPr lang="en-US" dirty="0"/>
              <a:t> that were made out of</a:t>
            </a:r>
            <a:r>
              <a:rPr lang="en-US" b="1" dirty="0"/>
              <a:t> terracotta &amp; ivory.</a:t>
            </a:r>
          </a:p>
          <a:p>
            <a:r>
              <a:rPr lang="en-US" dirty="0"/>
              <a:t>The cities in the civilization had  broad streets &amp; </a:t>
            </a:r>
            <a:r>
              <a:rPr lang="en-US" b="1" dirty="0"/>
              <a:t>water systems.</a:t>
            </a:r>
          </a:p>
          <a:p>
            <a:r>
              <a:rPr lang="en-US" dirty="0"/>
              <a:t>There were skilled </a:t>
            </a:r>
            <a:r>
              <a:rPr lang="en-US" b="1" dirty="0"/>
              <a:t>craftsmen</a:t>
            </a:r>
            <a:r>
              <a:rPr lang="en-US" dirty="0"/>
              <a:t> who worked with many different things. </a:t>
            </a:r>
          </a:p>
          <a:p>
            <a:r>
              <a:rPr lang="en-US" dirty="0"/>
              <a:t>They had an early form of writing that was called </a:t>
            </a:r>
            <a:r>
              <a:rPr lang="en-US" b="1" dirty="0"/>
              <a:t>Harappan.</a:t>
            </a:r>
          </a:p>
          <a:p>
            <a:r>
              <a:rPr lang="en-US" dirty="0"/>
              <a:t> The</a:t>
            </a:r>
            <a:r>
              <a:rPr lang="en-US" b="1" dirty="0"/>
              <a:t> weapons </a:t>
            </a:r>
            <a:r>
              <a:rPr lang="en-US" dirty="0"/>
              <a:t>people in the Indus valley used were spears.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2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3D46-2AD6-483A-BE79-FDF4357C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19" y="452285"/>
            <a:ext cx="10285169" cy="1396179"/>
          </a:xfrm>
        </p:spPr>
        <p:txBody>
          <a:bodyPr>
            <a:normAutofit/>
          </a:bodyPr>
          <a:lstStyle/>
          <a:p>
            <a:r>
              <a:rPr lang="en-US" sz="6600" dirty="0"/>
              <a:t>Amazing achievements</a:t>
            </a:r>
            <a:endParaRPr lang="en-GB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87B3E-679A-47DB-B96A-4AD9EE8CE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09" y="1779178"/>
            <a:ext cx="4812488" cy="4486275"/>
          </a:xfrm>
        </p:spPr>
        <p:txBody>
          <a:bodyPr/>
          <a:lstStyle/>
          <a:p>
            <a:r>
              <a:rPr lang="en-US" dirty="0"/>
              <a:t>They were the first to have </a:t>
            </a:r>
            <a:r>
              <a:rPr lang="en-US" b="1" dirty="0"/>
              <a:t>toilets</a:t>
            </a:r>
            <a:r>
              <a:rPr lang="en-US" dirty="0"/>
              <a:t> in every house.</a:t>
            </a:r>
          </a:p>
          <a:p>
            <a:r>
              <a:rPr lang="en-US" dirty="0"/>
              <a:t> Were also the first to</a:t>
            </a:r>
            <a:r>
              <a:rPr lang="en-US" b="1" dirty="0"/>
              <a:t> grow &amp; weave cotton</a:t>
            </a:r>
            <a:r>
              <a:rPr lang="en-US" dirty="0"/>
              <a:t>.</a:t>
            </a:r>
          </a:p>
          <a:p>
            <a:r>
              <a:rPr lang="en-US" dirty="0"/>
              <a:t>Invented the </a:t>
            </a:r>
            <a:r>
              <a:rPr lang="en-US" b="1" dirty="0"/>
              <a:t>number system and board games</a:t>
            </a:r>
            <a:r>
              <a:rPr lang="en-US" dirty="0"/>
              <a:t>.</a:t>
            </a:r>
          </a:p>
          <a:p>
            <a:r>
              <a:rPr lang="en-US" dirty="0"/>
              <a:t>First to develop a system of </a:t>
            </a:r>
            <a:r>
              <a:rPr lang="en-US" b="1" dirty="0"/>
              <a:t>uniform weights and measures</a:t>
            </a:r>
            <a:r>
              <a:rPr lang="en-US" dirty="0"/>
              <a:t>. </a:t>
            </a:r>
          </a:p>
          <a:p>
            <a:r>
              <a:rPr lang="en-US" dirty="0"/>
              <a:t>Also </a:t>
            </a:r>
            <a:r>
              <a:rPr lang="en-US" b="1" dirty="0"/>
              <a:t>seal carving </a:t>
            </a:r>
            <a:r>
              <a:rPr lang="en-US" dirty="0"/>
              <a:t>was one thing they did.</a:t>
            </a:r>
          </a:p>
        </p:txBody>
      </p:sp>
    </p:spTree>
    <p:extLst>
      <p:ext uri="{BB962C8B-B14F-4D97-AF65-F5344CB8AC3E}">
        <p14:creationId xmlns:p14="http://schemas.microsoft.com/office/powerpoint/2010/main" val="3935319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244</TotalTime>
  <Words>559</Words>
  <Application>Microsoft Office PowerPoint</Application>
  <PresentationFormat>Widescreen</PresentationFormat>
  <Paragraphs>51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Garamond</vt:lpstr>
      <vt:lpstr>Savon</vt:lpstr>
      <vt:lpstr>Indus explorers research the Indus valley.</vt:lpstr>
      <vt:lpstr>    settlements</vt:lpstr>
      <vt:lpstr>                 how it all started  </vt:lpstr>
      <vt:lpstr>WHAT KNOWLEDGE DID THEY HAVE</vt:lpstr>
      <vt:lpstr>Amazing achievements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 Six</dc:creator>
  <cp:lastModifiedBy>Year Six</cp:lastModifiedBy>
  <cp:revision>33</cp:revision>
  <dcterms:created xsi:type="dcterms:W3CDTF">2024-01-17T14:40:47Z</dcterms:created>
  <dcterms:modified xsi:type="dcterms:W3CDTF">2024-01-24T15:04:23Z</dcterms:modified>
</cp:coreProperties>
</file>