
<file path=[Content_Types].xml><?xml version="1.0" encoding="utf-8"?>
<Types xmlns="http://schemas.openxmlformats.org/package/2006/content-types">
  <Default Extension="bmp" ContentType="image/bmp"/>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E01BC6-B288-40D9-826B-7CF6C7A873DE}">
          <p14:sldIdLst>
            <p14:sldId id="256"/>
            <p14:sldId id="257"/>
            <p14:sldId id="258"/>
          </p14:sldIdLst>
        </p14:section>
        <p14:section name="Untitled Section" id="{7BC49F6C-EA64-4772-B6CC-488DB0DE8EEE}">
          <p14:sldIdLst>
            <p14:sldId id="259"/>
            <p14:sldId id="260"/>
            <p14:sldId id="26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ear Six" initials="YS" lastIdx="1" clrIdx="0">
    <p:extLst>
      <p:ext uri="{19B8F6BF-5375-455C-9EA6-DF929625EA0E}">
        <p15:presenceInfo xmlns:p15="http://schemas.microsoft.com/office/powerpoint/2012/main" userId="S-1-5-21-818650280-3279578926-3198837831-1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750" autoAdjust="0"/>
  </p:normalViewPr>
  <p:slideViewPr>
    <p:cSldViewPr snapToGrid="0">
      <p:cViewPr varScale="1">
        <p:scale>
          <a:sx n="56" d="100"/>
          <a:sy n="56" d="100"/>
        </p:scale>
        <p:origin x="1068" y="56"/>
      </p:cViewPr>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1-24T14:57:48.156" idx="1">
    <p:pos x="10" y="10"/>
    <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65CC1-B128-464D-85D0-9E23047253E9}" type="datetimeFigureOut">
              <a:rPr lang="en-GB" smtClean="0"/>
              <a:t>24/01/2024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41E40-3B11-4734-A4BF-0708242F3F04}" type="slidenum">
              <a:rPr lang="en-GB" smtClean="0"/>
              <a:t>‹#›</a:t>
            </a:fld>
            <a:endParaRPr lang="en-GB"/>
          </a:p>
        </p:txBody>
      </p:sp>
    </p:spTree>
    <p:extLst>
      <p:ext uri="{BB962C8B-B14F-4D97-AF65-F5344CB8AC3E}">
        <p14:creationId xmlns:p14="http://schemas.microsoft.com/office/powerpoint/2010/main" val="3043118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1741E40-3B11-4734-A4BF-0708242F3F04}" type="slidenum">
              <a:rPr lang="en-GB" smtClean="0"/>
              <a:t>1</a:t>
            </a:fld>
            <a:endParaRPr lang="en-GB"/>
          </a:p>
        </p:txBody>
      </p:sp>
    </p:spTree>
    <p:extLst>
      <p:ext uri="{BB962C8B-B14F-4D97-AF65-F5344CB8AC3E}">
        <p14:creationId xmlns:p14="http://schemas.microsoft.com/office/powerpoint/2010/main" val="4170287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a:t> JREL : Egypt  was based on the side of the river Nile, the climate is a very dry, arid area of the north-east  Africa. NIA: A few of the most greatest features in Egypt are there famous pyramids, temples, obelisks and tombs and it is in the subtropics area . JAMES : The Egyptians were an independent city. LAYLA : They have produced some of the most famous monuments in the world that has survived ages.</a:t>
            </a:r>
          </a:p>
        </p:txBody>
      </p:sp>
      <p:sp>
        <p:nvSpPr>
          <p:cNvPr id="4" name="Slide Number Placeholder 3"/>
          <p:cNvSpPr>
            <a:spLocks noGrp="1"/>
          </p:cNvSpPr>
          <p:nvPr>
            <p:ph type="sldNum" sz="quarter" idx="5"/>
          </p:nvPr>
        </p:nvSpPr>
        <p:spPr/>
        <p:txBody>
          <a:bodyPr/>
          <a:lstStyle/>
          <a:p>
            <a:fld id="{71741E40-3B11-4734-A4BF-0708242F3F04}" type="slidenum">
              <a:rPr lang="en-GB" smtClean="0"/>
              <a:t>2</a:t>
            </a:fld>
            <a:endParaRPr lang="en-GB"/>
          </a:p>
        </p:txBody>
      </p:sp>
    </p:spTree>
    <p:extLst>
      <p:ext uri="{BB962C8B-B14F-4D97-AF65-F5344CB8AC3E}">
        <p14:creationId xmlns:p14="http://schemas.microsoft.com/office/powerpoint/2010/main" val="19361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NIA: The civilisation started in 3000 bc and ended in 30bc and grew up really </a:t>
            </a:r>
            <a:r>
              <a:rPr lang="en-GB" dirty="0" err="1"/>
              <a:t>well.LAYLA</a:t>
            </a:r>
            <a:r>
              <a:rPr lang="en-GB" dirty="0"/>
              <a:t>: At the  time in Britain the bronze age was going </a:t>
            </a:r>
            <a:r>
              <a:rPr lang="en-GB" dirty="0" err="1"/>
              <a:t>on.JREL</a:t>
            </a:r>
            <a:r>
              <a:rPr lang="en-GB" dirty="0"/>
              <a:t>: The leader of the Egyptians was a king or pharaoh if you prefer to say </a:t>
            </a:r>
            <a:r>
              <a:rPr lang="en-GB" dirty="0" err="1"/>
              <a:t>that.JAMES</a:t>
            </a:r>
            <a:r>
              <a:rPr lang="en-GB" dirty="0"/>
              <a:t>: It was 5000 years ago and lasted 3000 </a:t>
            </a:r>
            <a:r>
              <a:rPr lang="en-GB" dirty="0" err="1"/>
              <a:t>years.JREL</a:t>
            </a:r>
            <a:r>
              <a:rPr lang="en-GB" dirty="0"/>
              <a:t>: Cats were considered really </a:t>
            </a:r>
            <a:r>
              <a:rPr lang="en-GB" dirty="0" err="1"/>
              <a:t>sacred,and</a:t>
            </a:r>
            <a:r>
              <a:rPr lang="en-GB" dirty="0"/>
              <a:t> even some cats were even made into mummies.</a:t>
            </a:r>
          </a:p>
        </p:txBody>
      </p:sp>
      <p:sp>
        <p:nvSpPr>
          <p:cNvPr id="4" name="Slide Number Placeholder 3"/>
          <p:cNvSpPr>
            <a:spLocks noGrp="1"/>
          </p:cNvSpPr>
          <p:nvPr>
            <p:ph type="sldNum" sz="quarter" idx="5"/>
          </p:nvPr>
        </p:nvSpPr>
        <p:spPr/>
        <p:txBody>
          <a:bodyPr/>
          <a:lstStyle/>
          <a:p>
            <a:fld id="{71741E40-3B11-4734-A4BF-0708242F3F04}" type="slidenum">
              <a:rPr lang="en-GB" smtClean="0"/>
              <a:t>3</a:t>
            </a:fld>
            <a:endParaRPr lang="en-GB"/>
          </a:p>
        </p:txBody>
      </p:sp>
    </p:spTree>
    <p:extLst>
      <p:ext uri="{BB962C8B-B14F-4D97-AF65-F5344CB8AC3E}">
        <p14:creationId xmlns:p14="http://schemas.microsoft.com/office/powerpoint/2010/main" val="2348199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JAMES:The</a:t>
            </a:r>
            <a:r>
              <a:rPr lang="en-GB" dirty="0"/>
              <a:t> amount of material that survived from ancient Egypt is much higher than has survived from any other ancient civilisation .JREL: Most of the material that’s survived may use a skewed impression because most of it comes from relatively wealthy ancient Egyptians. NIA: the Egyptians used fine dresses with shoulder straps and used cloth for </a:t>
            </a:r>
            <a:r>
              <a:rPr lang="en-GB" dirty="0" err="1"/>
              <a:t>tshirts</a:t>
            </a:r>
            <a:r>
              <a:rPr lang="en-GB" dirty="0"/>
              <a:t> or hats. </a:t>
            </a:r>
            <a:r>
              <a:rPr lang="en-GB" dirty="0" err="1"/>
              <a:t>LALYA</a:t>
            </a:r>
            <a:r>
              <a:rPr lang="en-GB" dirty="0"/>
              <a:t> : There most used weapon is the bronze- tipped spear.</a:t>
            </a:r>
          </a:p>
        </p:txBody>
      </p:sp>
      <p:sp>
        <p:nvSpPr>
          <p:cNvPr id="4" name="Slide Number Placeholder 3"/>
          <p:cNvSpPr>
            <a:spLocks noGrp="1"/>
          </p:cNvSpPr>
          <p:nvPr>
            <p:ph type="sldNum" sz="quarter" idx="5"/>
          </p:nvPr>
        </p:nvSpPr>
        <p:spPr/>
        <p:txBody>
          <a:bodyPr/>
          <a:lstStyle/>
          <a:p>
            <a:fld id="{71741E40-3B11-4734-A4BF-0708242F3F04}" type="slidenum">
              <a:rPr lang="en-GB" smtClean="0"/>
              <a:t>4</a:t>
            </a:fld>
            <a:endParaRPr lang="en-GB"/>
          </a:p>
        </p:txBody>
      </p:sp>
    </p:spTree>
    <p:extLst>
      <p:ext uri="{BB962C8B-B14F-4D97-AF65-F5344CB8AC3E}">
        <p14:creationId xmlns:p14="http://schemas.microsoft.com/office/powerpoint/2010/main" val="3824329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LAYLA : The Egyptians were first at bowling, making ink and papyrus sheet . </a:t>
            </a:r>
            <a:r>
              <a:rPr lang="en-GB" dirty="0" err="1"/>
              <a:t>JREL:The</a:t>
            </a:r>
            <a:r>
              <a:rPr lang="en-GB" dirty="0"/>
              <a:t> greatest achievement is the hieroglyphic writing and there </a:t>
            </a:r>
            <a:r>
              <a:rPr lang="en-GB" dirty="0" err="1"/>
              <a:t>pyramids.NIA</a:t>
            </a:r>
            <a:r>
              <a:rPr lang="en-GB" dirty="0"/>
              <a:t>:  they also created one of the biggest </a:t>
            </a:r>
            <a:r>
              <a:rPr lang="en-GB" dirty="0" err="1"/>
              <a:t>citys</a:t>
            </a:r>
            <a:r>
              <a:rPr lang="en-GB" dirty="0"/>
              <a:t> of all time at one point in </a:t>
            </a:r>
            <a:r>
              <a:rPr lang="en-GB" dirty="0" err="1"/>
              <a:t>time.JAMES:They</a:t>
            </a:r>
            <a:r>
              <a:rPr lang="en-GB" dirty="0"/>
              <a:t> also built up their own village next to the river </a:t>
            </a:r>
            <a:r>
              <a:rPr lang="en-GB" dirty="0" err="1"/>
              <a:t>nile</a:t>
            </a:r>
            <a:r>
              <a:rPr lang="en-GB" dirty="0"/>
              <a:t>. </a:t>
            </a:r>
          </a:p>
        </p:txBody>
      </p:sp>
      <p:sp>
        <p:nvSpPr>
          <p:cNvPr id="4" name="Slide Number Placeholder 3"/>
          <p:cNvSpPr>
            <a:spLocks noGrp="1"/>
          </p:cNvSpPr>
          <p:nvPr>
            <p:ph type="sldNum" sz="quarter" idx="5"/>
          </p:nvPr>
        </p:nvSpPr>
        <p:spPr/>
        <p:txBody>
          <a:bodyPr/>
          <a:lstStyle/>
          <a:p>
            <a:fld id="{71741E40-3B11-4734-A4BF-0708242F3F04}" type="slidenum">
              <a:rPr lang="en-GB" smtClean="0"/>
              <a:t>5</a:t>
            </a:fld>
            <a:endParaRPr lang="en-GB"/>
          </a:p>
        </p:txBody>
      </p:sp>
    </p:spTree>
    <p:extLst>
      <p:ext uri="{BB962C8B-B14F-4D97-AF65-F5344CB8AC3E}">
        <p14:creationId xmlns:p14="http://schemas.microsoft.com/office/powerpoint/2010/main" val="2874040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dirty="0"/>
              <a:t>JREL: they will be remembered because of their different languages that they used. NIA: they will be remembered because </a:t>
            </a:r>
            <a:r>
              <a:rPr lang="en-GB" sz="2400" dirty="0" err="1"/>
              <a:t>theyare</a:t>
            </a:r>
            <a:r>
              <a:rPr lang="en-GB" sz="2400" dirty="0"/>
              <a:t> creating a culture that will probably last for more than 3000 years to come. JAMES: there special </a:t>
            </a:r>
            <a:r>
              <a:rPr lang="en-GB" sz="2400" dirty="0" err="1"/>
              <a:t>hierolghic</a:t>
            </a:r>
            <a:r>
              <a:rPr lang="en-GB" sz="2400" dirty="0"/>
              <a:t> writing is very famous. </a:t>
            </a:r>
            <a:r>
              <a:rPr lang="en-GB" sz="2400" dirty="0" err="1"/>
              <a:t>LALYA</a:t>
            </a:r>
            <a:r>
              <a:rPr lang="en-GB" sz="2400" dirty="0"/>
              <a:t>: All of their achievements should be remembered because they are all very impressive.</a:t>
            </a:r>
          </a:p>
        </p:txBody>
      </p:sp>
      <p:sp>
        <p:nvSpPr>
          <p:cNvPr id="4" name="Slide Number Placeholder 3"/>
          <p:cNvSpPr>
            <a:spLocks noGrp="1"/>
          </p:cNvSpPr>
          <p:nvPr>
            <p:ph type="sldNum" sz="quarter" idx="5"/>
          </p:nvPr>
        </p:nvSpPr>
        <p:spPr/>
        <p:txBody>
          <a:bodyPr/>
          <a:lstStyle/>
          <a:p>
            <a:fld id="{71741E40-3B11-4734-A4BF-0708242F3F04}" type="slidenum">
              <a:rPr lang="en-GB" smtClean="0"/>
              <a:t>6</a:t>
            </a:fld>
            <a:endParaRPr lang="en-GB"/>
          </a:p>
        </p:txBody>
      </p:sp>
    </p:spTree>
    <p:extLst>
      <p:ext uri="{BB962C8B-B14F-4D97-AF65-F5344CB8AC3E}">
        <p14:creationId xmlns:p14="http://schemas.microsoft.com/office/powerpoint/2010/main" val="2324611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46B385D8-8506-45C8-8DD7-E8418917B318}" type="datetimeFigureOut">
              <a:rPr lang="en-GB" smtClean="0"/>
              <a:t>24/01/2024</a:t>
            </a:fld>
            <a:endParaRPr lang="en-GB"/>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GB"/>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35268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6B385D8-8506-45C8-8DD7-E8418917B318}" type="datetimeFigureOut">
              <a:rPr lang="en-GB" smtClean="0"/>
              <a:t>24/01/2024</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112542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6B385D8-8506-45C8-8DD7-E8418917B318}" type="datetimeFigureOut">
              <a:rPr lang="en-GB" smtClean="0"/>
              <a:t>24/01/2024</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143080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6B385D8-8506-45C8-8DD7-E8418917B318}" type="datetimeFigureOut">
              <a:rPr lang="en-GB" smtClean="0"/>
              <a:t>24/01/2024</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810119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6B385D8-8506-45C8-8DD7-E8418917B318}" type="datetimeFigureOut">
              <a:rPr lang="en-GB" smtClean="0"/>
              <a:t>24/01/2024</a:t>
            </a:fld>
            <a:endParaRPr lang="en-GB"/>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GB"/>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375685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46B385D8-8506-45C8-8DD7-E8418917B318}" type="datetimeFigureOut">
              <a:rPr lang="en-GB" smtClean="0"/>
              <a:t>24/01/2024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366472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46B385D8-8506-45C8-8DD7-E8418917B318}" type="datetimeFigureOut">
              <a:rPr lang="en-GB" smtClean="0"/>
              <a:t>24/01/2024</a:t>
            </a:fld>
            <a:endParaRPr lang="en-GB"/>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GB"/>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394860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46B385D8-8506-45C8-8DD7-E8418917B318}" type="datetimeFigureOut">
              <a:rPr lang="en-GB" smtClean="0"/>
              <a:t>24/01/2024</a:t>
            </a:fld>
            <a:endParaRPr lang="en-GB"/>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2460624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46B385D8-8506-45C8-8DD7-E8418917B318}" type="datetimeFigureOut">
              <a:rPr lang="en-GB" smtClean="0"/>
              <a:t>24/01/2024</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GB"/>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1975939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46B385D8-8506-45C8-8DD7-E8418917B318}" type="datetimeFigureOut">
              <a:rPr lang="en-GB" smtClean="0"/>
              <a:t>24/01/2024</a:t>
            </a:fld>
            <a:endParaRPr lang="en-GB"/>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2BC71D2A-2965-4BA5-9842-3D057E3F5364}" type="slidenum">
              <a:rPr lang="en-GB" smtClean="0"/>
              <a:t>‹#›</a:t>
            </a:fld>
            <a:endParaRPr lang="en-GB"/>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3162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46B385D8-8506-45C8-8DD7-E8418917B318}" type="datetimeFigureOut">
              <a:rPr lang="en-GB" smtClean="0"/>
              <a:t>24/01/2024</a:t>
            </a:fld>
            <a:endParaRPr lang="en-GB"/>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11824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46B385D8-8506-45C8-8DD7-E8418917B318}" type="datetimeFigureOut">
              <a:rPr lang="en-GB" smtClean="0"/>
              <a:t>24/01/2024</a:t>
            </a:fld>
            <a:endParaRPr lang="en-GB"/>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GB"/>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2BC71D2A-2965-4BA5-9842-3D057E3F5364}" type="slidenum">
              <a:rPr lang="en-GB" smtClean="0"/>
              <a:t>‹#›</a:t>
            </a:fld>
            <a:endParaRPr lang="en-GB"/>
          </a:p>
        </p:txBody>
      </p:sp>
    </p:spTree>
    <p:extLst>
      <p:ext uri="{BB962C8B-B14F-4D97-AF65-F5344CB8AC3E}">
        <p14:creationId xmlns:p14="http://schemas.microsoft.com/office/powerpoint/2010/main" val="2486064473"/>
      </p:ext>
    </p:extLst>
  </p:cSld>
  <p:clrMap bg1="dk1" tx1="lt1" bg2="dk2" tx2="lt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y Tizi Ancient Egypt Games For Kids, Egyptian Museum History World  Town.:Amazon.co.uk:Appstore for Android">
            <a:extLst>
              <a:ext uri="{FF2B5EF4-FFF2-40B4-BE49-F238E27FC236}">
                <a16:creationId xmlns:a16="http://schemas.microsoft.com/office/drawing/2014/main" id="{BF2CB684-1C9A-40A2-8594-7B3FA52274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43A2D7B-9F13-44AD-9402-DA16D04EA633}"/>
              </a:ext>
            </a:extLst>
          </p:cNvPr>
          <p:cNvSpPr>
            <a:spLocks noGrp="1"/>
          </p:cNvSpPr>
          <p:nvPr>
            <p:ph type="ctrTitle"/>
          </p:nvPr>
        </p:nvSpPr>
        <p:spPr>
          <a:xfrm>
            <a:off x="1637907" y="838200"/>
            <a:ext cx="9068586" cy="2590800"/>
          </a:xfrm>
        </p:spPr>
        <p:txBody>
          <a:bodyPr>
            <a:normAutofit/>
          </a:bodyPr>
          <a:lstStyle/>
          <a:p>
            <a:r>
              <a:rPr lang="en-GB" sz="8800" u="sng" dirty="0">
                <a:solidFill>
                  <a:srgbClr val="FFFF00"/>
                </a:solidFill>
                <a:latin typeface="Blackadder ITC" panose="04020505051007020D02" pitchFamily="82" charset="0"/>
              </a:rPr>
              <a:t>Egyptian </a:t>
            </a:r>
            <a:r>
              <a:rPr lang="en-GB" sz="8800" u="sng" dirty="0" err="1">
                <a:solidFill>
                  <a:srgbClr val="FFFF00"/>
                </a:solidFill>
                <a:latin typeface="Blackadder ITC" panose="04020505051007020D02" pitchFamily="82" charset="0"/>
              </a:rPr>
              <a:t>G.O.A.T.S</a:t>
            </a:r>
            <a:endParaRPr lang="en-GB" sz="8800" u="sng" dirty="0">
              <a:solidFill>
                <a:srgbClr val="FFFF00"/>
              </a:solidFill>
              <a:latin typeface="Blackadder ITC" panose="04020505051007020D02" pitchFamily="82" charset="0"/>
            </a:endParaRPr>
          </a:p>
        </p:txBody>
      </p:sp>
      <p:sp>
        <p:nvSpPr>
          <p:cNvPr id="3" name="Subtitle 2">
            <a:extLst>
              <a:ext uri="{FF2B5EF4-FFF2-40B4-BE49-F238E27FC236}">
                <a16:creationId xmlns:a16="http://schemas.microsoft.com/office/drawing/2014/main" id="{8BCCE975-9047-4452-890E-F835680F5760}"/>
              </a:ext>
            </a:extLst>
          </p:cNvPr>
          <p:cNvSpPr>
            <a:spLocks noGrp="1"/>
          </p:cNvSpPr>
          <p:nvPr>
            <p:ph type="subTitle" idx="1"/>
          </p:nvPr>
        </p:nvSpPr>
        <p:spPr>
          <a:xfrm>
            <a:off x="1736334" y="3416691"/>
            <a:ext cx="8830652" cy="2587064"/>
          </a:xfrm>
          <a:solidFill>
            <a:schemeClr val="tx1">
              <a:alpha val="61000"/>
            </a:schemeClr>
          </a:solidFill>
        </p:spPr>
        <p:txBody>
          <a:bodyPr>
            <a:noAutofit/>
          </a:bodyPr>
          <a:lstStyle/>
          <a:p>
            <a:r>
              <a:rPr lang="en-GB" sz="3200" dirty="0">
                <a:solidFill>
                  <a:srgbClr val="C00000"/>
                </a:solidFill>
                <a:latin typeface="Bauhaus 93" panose="04030905020B02020C02" pitchFamily="82" charset="0"/>
              </a:rPr>
              <a:t>We are the Egyptian goats (Nia, J’rel, Layla and James Howe) and we have the civilisation of the Egyptians and on each of these slides there is different information about the Egyptians back in the old days.</a:t>
            </a:r>
          </a:p>
        </p:txBody>
      </p:sp>
    </p:spTree>
    <p:extLst>
      <p:ext uri="{BB962C8B-B14F-4D97-AF65-F5344CB8AC3E}">
        <p14:creationId xmlns:p14="http://schemas.microsoft.com/office/powerpoint/2010/main" val="343043800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D143-23AF-4A78-9C7E-936ABCDE5578}"/>
              </a:ext>
            </a:extLst>
          </p:cNvPr>
          <p:cNvSpPr>
            <a:spLocks noGrp="1"/>
          </p:cNvSpPr>
          <p:nvPr>
            <p:ph type="ctrTitle"/>
          </p:nvPr>
        </p:nvSpPr>
        <p:spPr/>
        <p:txBody>
          <a:bodyPr/>
          <a:lstStyle/>
          <a:p>
            <a:r>
              <a:rPr lang="en-GB" u="sng" dirty="0">
                <a:latin typeface="Algerian" panose="04020705040A02060702" pitchFamily="82" charset="0"/>
              </a:rPr>
              <a:t>Location &amp; Monuments </a:t>
            </a:r>
          </a:p>
        </p:txBody>
      </p:sp>
      <p:sp>
        <p:nvSpPr>
          <p:cNvPr id="5" name="Subtitle 4">
            <a:extLst>
              <a:ext uri="{FF2B5EF4-FFF2-40B4-BE49-F238E27FC236}">
                <a16:creationId xmlns:a16="http://schemas.microsoft.com/office/drawing/2014/main" id="{732CB649-E2ED-4B3F-B1AE-685608F0A6C3}"/>
              </a:ext>
            </a:extLst>
          </p:cNvPr>
          <p:cNvSpPr>
            <a:spLocks noGrp="1"/>
          </p:cNvSpPr>
          <p:nvPr>
            <p:ph type="subTitle" idx="1"/>
          </p:nvPr>
        </p:nvSpPr>
        <p:spPr>
          <a:xfrm>
            <a:off x="1486292" y="3982182"/>
            <a:ext cx="9144000" cy="3160712"/>
          </a:xfrm>
        </p:spPr>
        <p:txBody>
          <a:bodyPr/>
          <a:lstStyle/>
          <a:p>
            <a:pPr lvl="1"/>
            <a:endParaRPr lang="en-GB" dirty="0">
              <a:solidFill>
                <a:schemeClr val="tx1">
                  <a:lumMod val="95000"/>
                  <a:lumOff val="5000"/>
                </a:schemeClr>
              </a:solidFill>
            </a:endParaRPr>
          </a:p>
          <a:p>
            <a:pPr marL="800100" lvl="1" indent="-342900" algn="l">
              <a:buFont typeface="Wingdings" panose="05000000000000000000" pitchFamily="2" charset="2"/>
              <a:buChar char="Ø"/>
            </a:pPr>
            <a:r>
              <a:rPr lang="en-GB" dirty="0">
                <a:solidFill>
                  <a:schemeClr val="tx1">
                    <a:lumMod val="95000"/>
                    <a:lumOff val="5000"/>
                  </a:schemeClr>
                </a:solidFill>
                <a:latin typeface="Algerian" panose="04020705040A02060702" pitchFamily="82" charset="0"/>
              </a:rPr>
              <a:t>Egypt was based on the River Nile.</a:t>
            </a:r>
          </a:p>
          <a:p>
            <a:pPr marL="800100" lvl="1" indent="-342900" algn="l">
              <a:buFont typeface="Wingdings" panose="05000000000000000000" pitchFamily="2" charset="2"/>
              <a:buChar char="Ø"/>
            </a:pPr>
            <a:r>
              <a:rPr lang="en-GB" dirty="0">
                <a:solidFill>
                  <a:schemeClr val="tx1">
                    <a:lumMod val="95000"/>
                    <a:lumOff val="5000"/>
                  </a:schemeClr>
                </a:solidFill>
                <a:latin typeface="Algerian" panose="04020705040A02060702" pitchFamily="82" charset="0"/>
              </a:rPr>
              <a:t>The climate is very dry (arid) area of the North-East Africa.</a:t>
            </a:r>
          </a:p>
          <a:p>
            <a:pPr marL="800100" lvl="1" indent="-342900" algn="l">
              <a:buFont typeface="Wingdings" panose="05000000000000000000" pitchFamily="2" charset="2"/>
              <a:buChar char="Ø"/>
            </a:pPr>
            <a:r>
              <a:rPr lang="en-GB" dirty="0">
                <a:solidFill>
                  <a:schemeClr val="tx1">
                    <a:lumMod val="95000"/>
                    <a:lumOff val="5000"/>
                  </a:schemeClr>
                </a:solidFill>
                <a:latin typeface="Algerian" panose="04020705040A02060702" pitchFamily="82" charset="0"/>
              </a:rPr>
              <a:t> The most greatest features of Egypt are there pyramids, tombs, temples and obelisks.                                            </a:t>
            </a: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a:p>
            <a:pPr lvl="1"/>
            <a:endParaRPr lang="en-GB" dirty="0">
              <a:solidFill>
                <a:schemeClr val="tx1">
                  <a:lumMod val="95000"/>
                  <a:lumOff val="5000"/>
                </a:schemeClr>
              </a:solidFill>
            </a:endParaRPr>
          </a:p>
        </p:txBody>
      </p:sp>
      <p:pic>
        <p:nvPicPr>
          <p:cNvPr id="9" name="Picture 8">
            <a:extLst>
              <a:ext uri="{FF2B5EF4-FFF2-40B4-BE49-F238E27FC236}">
                <a16:creationId xmlns:a16="http://schemas.microsoft.com/office/drawing/2014/main" id="{B1DFC77C-6B7C-40B0-B17F-1D84CDDE09DD}"/>
              </a:ext>
            </a:extLst>
          </p:cNvPr>
          <p:cNvPicPr>
            <a:picLocks noChangeAspect="1"/>
          </p:cNvPicPr>
          <p:nvPr/>
        </p:nvPicPr>
        <p:blipFill>
          <a:blip r:embed="rId3"/>
          <a:stretch>
            <a:fillRect/>
          </a:stretch>
        </p:blipFill>
        <p:spPr>
          <a:xfrm>
            <a:off x="0" y="-154442"/>
            <a:ext cx="3606229" cy="2408667"/>
          </a:xfrm>
          <a:prstGeom prst="rect">
            <a:avLst/>
          </a:prstGeom>
        </p:spPr>
      </p:pic>
      <p:pic>
        <p:nvPicPr>
          <p:cNvPr id="11" name="Picture 10">
            <a:extLst>
              <a:ext uri="{FF2B5EF4-FFF2-40B4-BE49-F238E27FC236}">
                <a16:creationId xmlns:a16="http://schemas.microsoft.com/office/drawing/2014/main" id="{155E379B-B787-4D35-8DA4-E56A1972272A}"/>
              </a:ext>
            </a:extLst>
          </p:cNvPr>
          <p:cNvPicPr>
            <a:picLocks noChangeAspect="1"/>
          </p:cNvPicPr>
          <p:nvPr/>
        </p:nvPicPr>
        <p:blipFill>
          <a:blip r:embed="rId4"/>
          <a:stretch>
            <a:fillRect/>
          </a:stretch>
        </p:blipFill>
        <p:spPr>
          <a:xfrm>
            <a:off x="8691936" y="-119397"/>
            <a:ext cx="3500063" cy="2477479"/>
          </a:xfrm>
          <a:prstGeom prst="rect">
            <a:avLst/>
          </a:prstGeom>
        </p:spPr>
      </p:pic>
      <p:pic>
        <p:nvPicPr>
          <p:cNvPr id="4" name="Picture 3">
            <a:extLst>
              <a:ext uri="{FF2B5EF4-FFF2-40B4-BE49-F238E27FC236}">
                <a16:creationId xmlns:a16="http://schemas.microsoft.com/office/drawing/2014/main" id="{7A07A432-0308-4ADF-ADA4-6EC56386FB84}"/>
              </a:ext>
            </a:extLst>
          </p:cNvPr>
          <p:cNvPicPr>
            <a:picLocks noChangeAspect="1"/>
          </p:cNvPicPr>
          <p:nvPr/>
        </p:nvPicPr>
        <p:blipFill>
          <a:blip r:embed="rId5"/>
          <a:stretch>
            <a:fillRect/>
          </a:stretch>
        </p:blipFill>
        <p:spPr>
          <a:xfrm>
            <a:off x="4107951" y="95250"/>
            <a:ext cx="3976098" cy="2078929"/>
          </a:xfrm>
          <a:prstGeom prst="rect">
            <a:avLst/>
          </a:prstGeom>
        </p:spPr>
      </p:pic>
    </p:spTree>
    <p:extLst>
      <p:ext uri="{BB962C8B-B14F-4D97-AF65-F5344CB8AC3E}">
        <p14:creationId xmlns:p14="http://schemas.microsoft.com/office/powerpoint/2010/main" val="17020911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horizont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randombar(horizontal)">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randombar(horizontal)">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cient Egypt Vector Art Vector Art &amp; Graphics | freevector.com">
            <a:extLst>
              <a:ext uri="{FF2B5EF4-FFF2-40B4-BE49-F238E27FC236}">
                <a16:creationId xmlns:a16="http://schemas.microsoft.com/office/drawing/2014/main" id="{CE3F3CF2-30A5-41FD-A120-8A46A3E151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74439"/>
            <a:ext cx="12192000" cy="99822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128F405-FF5C-4102-8D8C-44A3D20009DB}"/>
              </a:ext>
            </a:extLst>
          </p:cNvPr>
          <p:cNvSpPr>
            <a:spLocks noGrp="1"/>
          </p:cNvSpPr>
          <p:nvPr>
            <p:ph type="title"/>
          </p:nvPr>
        </p:nvSpPr>
        <p:spPr/>
        <p:txBody>
          <a:bodyPr/>
          <a:lstStyle/>
          <a:p>
            <a:pPr algn="ctr"/>
            <a:r>
              <a:rPr lang="en-GB" u="sng" dirty="0">
                <a:latin typeface="Algerian" panose="04020705040A02060702" pitchFamily="82" charset="0"/>
              </a:rPr>
              <a:t>Civilisation</a:t>
            </a:r>
          </a:p>
        </p:txBody>
      </p:sp>
      <p:sp>
        <p:nvSpPr>
          <p:cNvPr id="3" name="Content Placeholder 2">
            <a:extLst>
              <a:ext uri="{FF2B5EF4-FFF2-40B4-BE49-F238E27FC236}">
                <a16:creationId xmlns:a16="http://schemas.microsoft.com/office/drawing/2014/main" id="{9F661708-489C-4BE1-AA11-427F82AABD88}"/>
              </a:ext>
            </a:extLst>
          </p:cNvPr>
          <p:cNvSpPr>
            <a:spLocks noGrp="1"/>
          </p:cNvSpPr>
          <p:nvPr>
            <p:ph idx="1"/>
          </p:nvPr>
        </p:nvSpPr>
        <p:spPr>
          <a:xfrm>
            <a:off x="1066800" y="2103750"/>
            <a:ext cx="9146451" cy="3931289"/>
          </a:xfrm>
        </p:spPr>
        <p:txBody>
          <a:bodyPr/>
          <a:lstStyle/>
          <a:p>
            <a:pPr marL="0" indent="0">
              <a:buNone/>
            </a:pPr>
            <a:endParaRPr lang="en-GB" dirty="0"/>
          </a:p>
          <a:p>
            <a:pPr>
              <a:buFont typeface="Wingdings" panose="05000000000000000000" pitchFamily="2" charset="2"/>
              <a:buChar char="Ø"/>
            </a:pPr>
            <a:r>
              <a:rPr lang="en-GB" sz="2000" dirty="0">
                <a:solidFill>
                  <a:schemeClr val="tx1">
                    <a:lumMod val="95000"/>
                    <a:lumOff val="5000"/>
                  </a:schemeClr>
                </a:solidFill>
                <a:latin typeface="Algerian" panose="04020705040A02060702" pitchFamily="82" charset="0"/>
              </a:rPr>
              <a:t>Egypt started in 3000 BC to  30 BC    </a:t>
            </a:r>
          </a:p>
          <a:p>
            <a:pPr>
              <a:buFont typeface="Wingdings" panose="05000000000000000000" pitchFamily="2" charset="2"/>
              <a:buChar char="Ø"/>
            </a:pPr>
            <a:r>
              <a:rPr lang="en-GB" sz="2000" dirty="0">
                <a:solidFill>
                  <a:schemeClr val="tx1">
                    <a:lumMod val="95000"/>
                    <a:lumOff val="5000"/>
                  </a:schemeClr>
                </a:solidFill>
                <a:latin typeface="Algerian" panose="04020705040A02060702" pitchFamily="82" charset="0"/>
              </a:rPr>
              <a:t>At the time in Britain the bronze age was going on                                         </a:t>
            </a:r>
          </a:p>
          <a:p>
            <a:pPr>
              <a:buFont typeface="Wingdings" panose="05000000000000000000" pitchFamily="2" charset="2"/>
              <a:buChar char="Ø"/>
            </a:pPr>
            <a:r>
              <a:rPr lang="en-GB" sz="2000" dirty="0">
                <a:latin typeface="Algerian" panose="04020705040A02060702" pitchFamily="82" charset="0"/>
              </a:rPr>
              <a:t>The leader of the ancient Egyptians was a king or pharaoh</a:t>
            </a:r>
          </a:p>
        </p:txBody>
      </p:sp>
      <p:sp>
        <p:nvSpPr>
          <p:cNvPr id="5" name="TextBox 4">
            <a:extLst>
              <a:ext uri="{FF2B5EF4-FFF2-40B4-BE49-F238E27FC236}">
                <a16:creationId xmlns:a16="http://schemas.microsoft.com/office/drawing/2014/main" id="{1ED134CA-5BA8-4258-B0AC-26550BE6364B}"/>
              </a:ext>
            </a:extLst>
          </p:cNvPr>
          <p:cNvSpPr txBox="1"/>
          <p:nvPr/>
        </p:nvSpPr>
        <p:spPr>
          <a:xfrm rot="10800000" flipV="1">
            <a:off x="1066800" y="3716676"/>
            <a:ext cx="6143627" cy="1938992"/>
          </a:xfrm>
          <a:prstGeom prst="rect">
            <a:avLst/>
          </a:prstGeom>
          <a:noFill/>
        </p:spPr>
        <p:txBody>
          <a:bodyPr wrap="square">
            <a:spAutoFit/>
          </a:bodyPr>
          <a:lstStyle/>
          <a:p>
            <a:pPr marL="342900" indent="-342900" algn="l">
              <a:buFont typeface="Wingdings" panose="05000000000000000000" pitchFamily="2" charset="2"/>
              <a:buChar char="Ø"/>
            </a:pPr>
            <a:r>
              <a:rPr lang="en-GB" sz="1900" i="0" dirty="0">
                <a:effectLst/>
                <a:latin typeface="Algerian" panose="04020705040A02060702" pitchFamily="82" charset="0"/>
              </a:rPr>
              <a:t>Cat</a:t>
            </a:r>
            <a:r>
              <a:rPr lang="en-GB" sz="2000" i="0" dirty="0">
                <a:effectLst/>
                <a:latin typeface="Algerian" panose="04020705040A02060702" pitchFamily="82" charset="0"/>
              </a:rPr>
              <a:t>s were considered sacred, and some cats were even made</a:t>
            </a:r>
            <a:r>
              <a:rPr lang="en-GB" sz="2000" b="0" i="0" dirty="0">
                <a:solidFill>
                  <a:srgbClr val="202124"/>
                </a:solidFill>
                <a:effectLst/>
                <a:latin typeface="Algerian" panose="04020705040A02060702" pitchFamily="82" charset="0"/>
              </a:rPr>
              <a:t> </a:t>
            </a:r>
            <a:r>
              <a:rPr lang="en-GB" sz="2000" b="0" i="0" dirty="0">
                <a:effectLst/>
                <a:latin typeface="Algerian" panose="04020705040A02060702" pitchFamily="82" charset="0"/>
              </a:rPr>
              <a:t>into mummies. </a:t>
            </a:r>
          </a:p>
          <a:p>
            <a:pPr marL="342900" indent="-342900" algn="l">
              <a:buFont typeface="Wingdings" panose="05000000000000000000" pitchFamily="2" charset="2"/>
              <a:buChar char="Ø"/>
            </a:pPr>
            <a:r>
              <a:rPr lang="en-GB" sz="2000" b="0" i="0" dirty="0">
                <a:effectLst/>
                <a:latin typeface="Algerian" panose="04020705040A02060702" pitchFamily="82" charset="0"/>
              </a:rPr>
              <a:t>Ancient Egyptians invented paper, pens, locks, and toothpaste.</a:t>
            </a:r>
          </a:p>
          <a:p>
            <a:pPr marL="342900" indent="-342900" algn="l">
              <a:buFont typeface="Wingdings" panose="05000000000000000000" pitchFamily="2" charset="2"/>
              <a:buChar char="Ø"/>
            </a:pPr>
            <a:r>
              <a:rPr lang="en-GB" sz="2000" i="0" dirty="0">
                <a:effectLst/>
                <a:latin typeface="Algerian" panose="04020705040A02060702" pitchFamily="82" charset="0"/>
              </a:rPr>
              <a:t>Ancient Egypt was one of the first civilisations to invent writing.</a:t>
            </a:r>
          </a:p>
        </p:txBody>
      </p:sp>
    </p:spTree>
    <p:extLst>
      <p:ext uri="{BB962C8B-B14F-4D97-AF65-F5344CB8AC3E}">
        <p14:creationId xmlns:p14="http://schemas.microsoft.com/office/powerpoint/2010/main" val="9193299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3">
                                            <p:txEl>
                                              <p:pRg st="2" end="2"/>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nodeType="clickEffect">
                                  <p:stCondLst>
                                    <p:cond delay="0"/>
                                  </p:stCondLst>
                                  <p:iterate type="lt">
                                    <p:tmPct val="4000"/>
                                  </p:iterate>
                                  <p:childTnLst>
                                    <p:set>
                                      <p:cBhvr override="childStyle">
                                        <p:cTn id="18" dur="500" fill="hold"/>
                                        <p:tgtEl>
                                          <p:spTgt spid="3">
                                            <p:txEl>
                                              <p:pRg st="3" end="3"/>
                                            </p:txEl>
                                          </p:spTgt>
                                        </p:tgtEl>
                                        <p:attrNameLst>
                                          <p:attrName>style.textDecorationUnderline</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nodeType="clickEffect">
                                  <p:stCondLst>
                                    <p:cond delay="0"/>
                                  </p:stCondLst>
                                  <p:iterate type="lt">
                                    <p:tmPct val="4000"/>
                                  </p:iterate>
                                  <p:childTnLst>
                                    <p:set>
                                      <p:cBhvr override="childStyle">
                                        <p:cTn id="22" dur="500" fill="hold"/>
                                        <p:tgtEl>
                                          <p:spTgt spid="5">
                                            <p:txEl>
                                              <p:pRg st="0" end="0"/>
                                            </p:txEl>
                                          </p:spTgt>
                                        </p:tgtEl>
                                        <p:attrNameLst>
                                          <p:attrName>style.textDecorationUnderline</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nodeType="clickEffect">
                                  <p:stCondLst>
                                    <p:cond delay="0"/>
                                  </p:stCondLst>
                                  <p:iterate type="lt">
                                    <p:tmPct val="4000"/>
                                  </p:iterate>
                                  <p:childTnLst>
                                    <p:set>
                                      <p:cBhvr override="childStyle">
                                        <p:cTn id="26" dur="500" fill="hold"/>
                                        <p:tgtEl>
                                          <p:spTgt spid="5">
                                            <p:txEl>
                                              <p:pRg st="1" end="1"/>
                                            </p:txEl>
                                          </p:spTgt>
                                        </p:tgtEl>
                                        <p:attrNameLst>
                                          <p:attrName>style.textDecorationUnderline</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18" presetClass="emph" presetSubtype="0" fill="hold" nodeType="clickEffect">
                                  <p:stCondLst>
                                    <p:cond delay="0"/>
                                  </p:stCondLst>
                                  <p:iterate type="lt">
                                    <p:tmPct val="4000"/>
                                  </p:iterate>
                                  <p:childTnLst>
                                    <p:set>
                                      <p:cBhvr override="childStyle">
                                        <p:cTn id="30" dur="500" fill="hold"/>
                                        <p:tgtEl>
                                          <p:spTgt spid="5">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What are some examples of modern Egyptian clothing? - Quora">
            <a:extLst>
              <a:ext uri="{FF2B5EF4-FFF2-40B4-BE49-F238E27FC236}">
                <a16:creationId xmlns:a16="http://schemas.microsoft.com/office/drawing/2014/main" id="{B975DFAF-3F88-4B6F-A26B-6D44ECCB8E4E}"/>
              </a:ext>
            </a:extLst>
          </p:cNvPr>
          <p:cNvPicPr>
            <a:picLocks noChangeAspect="1" noChangeArrowheads="1"/>
          </p:cNvPicPr>
          <p:nvPr/>
        </p:nvPicPr>
        <p:blipFill>
          <a:blip r:embed="rId3">
            <a:alphaModFix amt="70000"/>
            <a:extLst>
              <a:ext uri="{28A0092B-C50C-407E-A947-70E740481C1C}">
                <a14:useLocalDpi xmlns:a14="http://schemas.microsoft.com/office/drawing/2010/main" val="0"/>
              </a:ext>
            </a:extLst>
          </a:blip>
          <a:srcRect/>
          <a:stretch>
            <a:fillRect/>
          </a:stretch>
        </p:blipFill>
        <p:spPr bwMode="auto">
          <a:xfrm>
            <a:off x="-1014985" y="-845151"/>
            <a:ext cx="7251193" cy="77031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gyptian Mythology Weapons: Ancient Weapons of Power in the Land of  Pharaohs - Old World Gods">
            <a:extLst>
              <a:ext uri="{FF2B5EF4-FFF2-40B4-BE49-F238E27FC236}">
                <a16:creationId xmlns:a16="http://schemas.microsoft.com/office/drawing/2014/main" id="{D4AE01F0-C5E5-4187-BDA6-E24C5D812B92}"/>
              </a:ext>
            </a:extLst>
          </p:cNvPr>
          <p:cNvPicPr>
            <a:picLocks noChangeAspect="1" noChangeArrowheads="1"/>
          </p:cNvPicPr>
          <p:nvPr/>
        </p:nvPicPr>
        <p:blipFill>
          <a:blip r:embed="rId4">
            <a:alphaModFix amt="70000"/>
            <a:extLst>
              <a:ext uri="{28A0092B-C50C-407E-A947-70E740481C1C}">
                <a14:useLocalDpi xmlns:a14="http://schemas.microsoft.com/office/drawing/2010/main" val="0"/>
              </a:ext>
            </a:extLst>
          </a:blip>
          <a:srcRect/>
          <a:stretch>
            <a:fillRect/>
          </a:stretch>
        </p:blipFill>
        <p:spPr bwMode="auto">
          <a:xfrm>
            <a:off x="6236208" y="-845150"/>
            <a:ext cx="7208520" cy="77031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2793DE9-6530-45DA-B094-5BD758A3A8E4}"/>
              </a:ext>
            </a:extLst>
          </p:cNvPr>
          <p:cNvSpPr/>
          <p:nvPr/>
        </p:nvSpPr>
        <p:spPr>
          <a:xfrm>
            <a:off x="838200" y="786626"/>
            <a:ext cx="10360631" cy="3967377"/>
          </a:xfrm>
          <a:prstGeom prst="rect">
            <a:avLst/>
          </a:prstGeom>
          <a:solidFill>
            <a:schemeClr val="lt1">
              <a:alpha val="53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 name="Title 1">
            <a:extLst>
              <a:ext uri="{FF2B5EF4-FFF2-40B4-BE49-F238E27FC236}">
                <a16:creationId xmlns:a16="http://schemas.microsoft.com/office/drawing/2014/main" id="{D31092D0-D928-49E3-BFEF-1521028151F8}"/>
              </a:ext>
            </a:extLst>
          </p:cNvPr>
          <p:cNvSpPr>
            <a:spLocks noGrp="1"/>
          </p:cNvSpPr>
          <p:nvPr>
            <p:ph type="title"/>
          </p:nvPr>
        </p:nvSpPr>
        <p:spPr>
          <a:xfrm>
            <a:off x="1066799" y="328773"/>
            <a:ext cx="10132031" cy="1685421"/>
          </a:xfrm>
        </p:spPr>
        <p:txBody>
          <a:bodyPr/>
          <a:lstStyle/>
          <a:p>
            <a:r>
              <a:rPr lang="en-GB" u="sng" dirty="0">
                <a:latin typeface="Algerian" panose="04020705040A02060702" pitchFamily="82" charset="0"/>
              </a:rPr>
              <a:t>Weapons ,Food &amp; materials </a:t>
            </a:r>
          </a:p>
        </p:txBody>
      </p:sp>
      <p:sp>
        <p:nvSpPr>
          <p:cNvPr id="3" name="Content Placeholder 2">
            <a:extLst>
              <a:ext uri="{FF2B5EF4-FFF2-40B4-BE49-F238E27FC236}">
                <a16:creationId xmlns:a16="http://schemas.microsoft.com/office/drawing/2014/main" id="{48A09DF9-C67C-4E1E-894B-98741340FD14}"/>
              </a:ext>
            </a:extLst>
          </p:cNvPr>
          <p:cNvSpPr>
            <a:spLocks noGrp="1"/>
          </p:cNvSpPr>
          <p:nvPr>
            <p:ph idx="1"/>
          </p:nvPr>
        </p:nvSpPr>
        <p:spPr>
          <a:xfrm>
            <a:off x="838200" y="1479479"/>
            <a:ext cx="10442825" cy="4094066"/>
          </a:xfrm>
        </p:spPr>
        <p:txBody>
          <a:bodyPr>
            <a:normAutofit/>
          </a:bodyPr>
          <a:lstStyle/>
          <a:p>
            <a:pPr lvl="1">
              <a:buFont typeface="Wingdings" panose="05000000000000000000" pitchFamily="2" charset="2"/>
              <a:buChar char="Ø"/>
            </a:pPr>
            <a:r>
              <a:rPr lang="en-GB" sz="2000" b="0" i="0" dirty="0">
                <a:effectLst/>
                <a:latin typeface="Algerian" panose="04020705040A02060702" pitchFamily="82" charset="0"/>
              </a:rPr>
              <a:t>Rich Egyptians enjoyed beef, lamb, goat, venison and pork, along with ducks</a:t>
            </a:r>
            <a:r>
              <a:rPr lang="en-GB" sz="1800" b="0" i="0" dirty="0">
                <a:effectLst/>
                <a:latin typeface="Algerian" panose="04020705040A02060702" pitchFamily="82" charset="0"/>
              </a:rPr>
              <a:t>, </a:t>
            </a:r>
            <a:r>
              <a:rPr lang="en-GB" sz="2000" b="0" i="0" dirty="0">
                <a:effectLst/>
                <a:latin typeface="Algerian" panose="04020705040A02060702" pitchFamily="82" charset="0"/>
              </a:rPr>
              <a:t>geese and quail.</a:t>
            </a:r>
          </a:p>
          <a:p>
            <a:pPr>
              <a:buFont typeface="Wingdings" panose="05000000000000000000" pitchFamily="2" charset="2"/>
              <a:buChar char="Ø"/>
            </a:pPr>
            <a:r>
              <a:rPr lang="en-GB" sz="2000" b="0" i="0" dirty="0">
                <a:effectLst/>
                <a:latin typeface="Algerian" panose="04020705040A02060702" pitchFamily="82" charset="0"/>
              </a:rPr>
              <a:t> Projectile weapons were used by the ancient Egyptians to weaken the enemy before an infantry assault.</a:t>
            </a:r>
          </a:p>
          <a:p>
            <a:pPr>
              <a:buFont typeface="Wingdings" panose="05000000000000000000" pitchFamily="2" charset="2"/>
              <a:buChar char="Ø"/>
            </a:pPr>
            <a:r>
              <a:rPr lang="en-GB" sz="2000" b="0" i="0" dirty="0">
                <a:effectLst/>
                <a:latin typeface="Algerian" panose="04020705040A02060702" pitchFamily="82" charset="0"/>
              </a:rPr>
              <a:t>Slings, throw sticks, spears, and javelins were used, but the bow and arrow was the primary projectile weapon for most of Egypt's history.</a:t>
            </a:r>
          </a:p>
          <a:p>
            <a:pPr>
              <a:buFont typeface="Wingdings" panose="05000000000000000000" pitchFamily="2" charset="2"/>
              <a:buChar char="Ø"/>
            </a:pPr>
            <a:r>
              <a:rPr lang="en-GB" sz="2000" dirty="0">
                <a:latin typeface="Algerian" panose="04020705040A02060702" pitchFamily="82" charset="0"/>
              </a:rPr>
              <a:t>They wore fine dresses with shoulder straps and cloth.</a:t>
            </a:r>
          </a:p>
          <a:p>
            <a:pPr>
              <a:buFont typeface="Wingdings" panose="05000000000000000000" pitchFamily="2" charset="2"/>
              <a:buChar char="Ø"/>
            </a:pPr>
            <a:r>
              <a:rPr lang="en-GB" sz="2000" dirty="0">
                <a:latin typeface="Algerian" panose="04020705040A02060702" pitchFamily="82" charset="0"/>
              </a:rPr>
              <a:t>They ate chickpeas ,watermelon etc;.</a:t>
            </a:r>
          </a:p>
          <a:p>
            <a:pPr>
              <a:buFont typeface="Wingdings" panose="05000000000000000000" pitchFamily="2" charset="2"/>
              <a:buChar char="Ø"/>
            </a:pPr>
            <a:r>
              <a:rPr lang="en-GB" sz="2000" dirty="0">
                <a:latin typeface="Algerian" panose="04020705040A02060702" pitchFamily="82" charset="0"/>
              </a:rPr>
              <a:t>The Egyptians used Hieroglyphs.</a:t>
            </a:r>
          </a:p>
        </p:txBody>
      </p:sp>
    </p:spTree>
    <p:extLst>
      <p:ext uri="{BB962C8B-B14F-4D97-AF65-F5344CB8AC3E}">
        <p14:creationId xmlns:p14="http://schemas.microsoft.com/office/powerpoint/2010/main" val="232096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arn(inVertic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arn(inVertical)">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52-Foot Long Ancient Egyptian Papyrus Discovered | Discover Magazine">
            <a:extLst>
              <a:ext uri="{FF2B5EF4-FFF2-40B4-BE49-F238E27FC236}">
                <a16:creationId xmlns:a16="http://schemas.microsoft.com/office/drawing/2014/main" id="{A5AC9072-1EEC-44CB-B585-BFA421CFE4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484" y="-646754"/>
            <a:ext cx="11702264" cy="729413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AFFB83A-E193-4829-BDB4-32D76355063F}"/>
              </a:ext>
            </a:extLst>
          </p:cNvPr>
          <p:cNvSpPr>
            <a:spLocks noGrp="1"/>
          </p:cNvSpPr>
          <p:nvPr>
            <p:ph type="title"/>
          </p:nvPr>
        </p:nvSpPr>
        <p:spPr/>
        <p:txBody>
          <a:bodyPr/>
          <a:lstStyle/>
          <a:p>
            <a:pPr algn="ctr"/>
            <a:r>
              <a:rPr lang="en-GB" u="sng" dirty="0">
                <a:latin typeface="Algerian" panose="04020705040A02060702" pitchFamily="82" charset="0"/>
              </a:rPr>
              <a:t>What they were first at</a:t>
            </a:r>
          </a:p>
        </p:txBody>
      </p:sp>
      <p:sp>
        <p:nvSpPr>
          <p:cNvPr id="3" name="Content Placeholder 2">
            <a:extLst>
              <a:ext uri="{FF2B5EF4-FFF2-40B4-BE49-F238E27FC236}">
                <a16:creationId xmlns:a16="http://schemas.microsoft.com/office/drawing/2014/main" id="{07720FE7-6383-4235-8AD7-7F132964B990}"/>
              </a:ext>
            </a:extLst>
          </p:cNvPr>
          <p:cNvSpPr>
            <a:spLocks noGrp="1"/>
          </p:cNvSpPr>
          <p:nvPr>
            <p:ph idx="1"/>
          </p:nvPr>
        </p:nvSpPr>
        <p:spPr/>
        <p:txBody>
          <a:bodyPr>
            <a:normAutofit/>
          </a:bodyPr>
          <a:lstStyle/>
          <a:p>
            <a:pPr>
              <a:buFont typeface="Wingdings" panose="05000000000000000000" pitchFamily="2" charset="2"/>
              <a:buChar char="Ø"/>
            </a:pPr>
            <a:r>
              <a:rPr lang="en-GB" sz="2000" dirty="0">
                <a:latin typeface="Algerian" panose="04020705040A02060702" pitchFamily="82" charset="0"/>
              </a:rPr>
              <a:t>The Egyptians were first at bowling ,making ink and papyrus sheet. </a:t>
            </a:r>
          </a:p>
          <a:p>
            <a:pPr>
              <a:buFont typeface="Wingdings" panose="05000000000000000000" pitchFamily="2" charset="2"/>
              <a:buChar char="Ø"/>
            </a:pPr>
            <a:r>
              <a:rPr lang="en-GB" sz="2000" dirty="0">
                <a:latin typeface="Algerian" panose="04020705040A02060702" pitchFamily="82" charset="0"/>
              </a:rPr>
              <a:t>They once made the biggest city of all time at one point.</a:t>
            </a:r>
          </a:p>
          <a:p>
            <a:pPr>
              <a:buFont typeface="Wingdings" panose="05000000000000000000" pitchFamily="2" charset="2"/>
              <a:buChar char="Ø"/>
            </a:pPr>
            <a:r>
              <a:rPr lang="en-GB" sz="2000" dirty="0">
                <a:latin typeface="Algerian" panose="04020705040A02060702" pitchFamily="82" charset="0"/>
              </a:rPr>
              <a:t>Their greatest achievement was making Hieroglyphic.</a:t>
            </a:r>
          </a:p>
        </p:txBody>
      </p:sp>
    </p:spTree>
    <p:extLst>
      <p:ext uri="{BB962C8B-B14F-4D97-AF65-F5344CB8AC3E}">
        <p14:creationId xmlns:p14="http://schemas.microsoft.com/office/powerpoint/2010/main" val="84768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7DFC-5E5D-492F-B566-D1DDE763E5C5}"/>
              </a:ext>
            </a:extLst>
          </p:cNvPr>
          <p:cNvSpPr>
            <a:spLocks noGrp="1"/>
          </p:cNvSpPr>
          <p:nvPr>
            <p:ph type="ctrTitle"/>
          </p:nvPr>
        </p:nvSpPr>
        <p:spPr/>
        <p:txBody>
          <a:bodyPr>
            <a:normAutofit/>
          </a:bodyPr>
          <a:lstStyle/>
          <a:p>
            <a:r>
              <a:rPr lang="en-GB" sz="4800" u="sng" dirty="0">
                <a:latin typeface="Algerian" panose="04020705040A02060702" pitchFamily="82" charset="0"/>
              </a:rPr>
              <a:t>They will be remembered </a:t>
            </a:r>
          </a:p>
        </p:txBody>
      </p:sp>
      <p:sp>
        <p:nvSpPr>
          <p:cNvPr id="3" name="Subtitle 2">
            <a:extLst>
              <a:ext uri="{FF2B5EF4-FFF2-40B4-BE49-F238E27FC236}">
                <a16:creationId xmlns:a16="http://schemas.microsoft.com/office/drawing/2014/main" id="{653D1040-541D-4540-95DB-0463CE5F27F5}"/>
              </a:ext>
            </a:extLst>
          </p:cNvPr>
          <p:cNvSpPr>
            <a:spLocks noGrp="1"/>
          </p:cNvSpPr>
          <p:nvPr>
            <p:ph type="subTitle" idx="1"/>
          </p:nvPr>
        </p:nvSpPr>
        <p:spPr>
          <a:xfrm>
            <a:off x="1561706" y="4682063"/>
            <a:ext cx="9070848" cy="457201"/>
          </a:xfrm>
        </p:spPr>
        <p:txBody>
          <a:bodyPr>
            <a:normAutofit fontScale="25000" lnSpcReduction="20000"/>
          </a:bodyPr>
          <a:lstStyle/>
          <a:p>
            <a:r>
              <a:rPr lang="en-GB" sz="5500" dirty="0">
                <a:latin typeface="Algerian" panose="04020705040A02060702" pitchFamily="82" charset="0"/>
              </a:rPr>
              <a:t>The Egyptians will be remembered because of all of their achievements that they did like writing and reading and even language. The Egyptians are going to be remembered because their pyramids are helping to create a culture that will last for more than 3,000 years coming forward</a:t>
            </a:r>
            <a:r>
              <a:rPr lang="en-GB" sz="2000" dirty="0">
                <a:latin typeface="Algerian" panose="04020705040A02060702" pitchFamily="82" charset="0"/>
              </a:rPr>
              <a:t>.</a:t>
            </a:r>
          </a:p>
          <a:p>
            <a:endParaRPr lang="en-GB" dirty="0"/>
          </a:p>
        </p:txBody>
      </p:sp>
    </p:spTree>
    <p:extLst>
      <p:ext uri="{BB962C8B-B14F-4D97-AF65-F5344CB8AC3E}">
        <p14:creationId xmlns:p14="http://schemas.microsoft.com/office/powerpoint/2010/main" val="312481561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243</TotalTime>
  <Words>723</Words>
  <Application>Microsoft Office PowerPoint</Application>
  <PresentationFormat>Widescreen</PresentationFormat>
  <Paragraphs>61</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Algerian</vt:lpstr>
      <vt:lpstr>Arial</vt:lpstr>
      <vt:lpstr>Bauhaus 93</vt:lpstr>
      <vt:lpstr>Blackadder ITC</vt:lpstr>
      <vt:lpstr>Calibri</vt:lpstr>
      <vt:lpstr>Century Gothic</vt:lpstr>
      <vt:lpstr>Wingdings</vt:lpstr>
      <vt:lpstr>Savon</vt:lpstr>
      <vt:lpstr>Egyptian G.O.A.T.S</vt:lpstr>
      <vt:lpstr>Location &amp; Monuments </vt:lpstr>
      <vt:lpstr>Civilisation</vt:lpstr>
      <vt:lpstr>Weapons ,Food &amp; materials </vt:lpstr>
      <vt:lpstr>What they were first at</vt:lpstr>
      <vt:lpstr>They will be remembered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Egyptian G.O.A.T.S</dc:title>
  <dc:creator>Year Six</dc:creator>
  <cp:lastModifiedBy>Year Six</cp:lastModifiedBy>
  <cp:revision>33</cp:revision>
  <dcterms:created xsi:type="dcterms:W3CDTF">2024-01-17T13:47:13Z</dcterms:created>
  <dcterms:modified xsi:type="dcterms:W3CDTF">2024-01-24T15:07:18Z</dcterms:modified>
</cp:coreProperties>
</file>